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8"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4B56E1-D1F8-4AE6-9CC5-DAC8782EAF93}" v="13" dt="2023-03-31T00:23:06.0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6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Sudhir Nayani" userId="54825449e662fc91" providerId="LiveId" clId="{784B56E1-D1F8-4AE6-9CC5-DAC8782EAF93}"/>
    <pc:docChg chg="undo redo custSel addSld delSld modSld addMainMaster delMainMaster">
      <pc:chgData name="Sai Sudhir Nayani" userId="54825449e662fc91" providerId="LiveId" clId="{784B56E1-D1F8-4AE6-9CC5-DAC8782EAF93}" dt="2023-03-31T00:25:03.067" v="650" actId="403"/>
      <pc:docMkLst>
        <pc:docMk/>
      </pc:docMkLst>
      <pc:sldChg chg="addSp delSp modSp new mod modMedia setBg modClrScheme chgLayout">
        <pc:chgData name="Sai Sudhir Nayani" userId="54825449e662fc91" providerId="LiveId" clId="{784B56E1-D1F8-4AE6-9CC5-DAC8782EAF93}" dt="2023-03-30T05:18:06.484" v="584" actId="1076"/>
        <pc:sldMkLst>
          <pc:docMk/>
          <pc:sldMk cId="3846756259" sldId="256"/>
        </pc:sldMkLst>
        <pc:spChg chg="mod">
          <ac:chgData name="Sai Sudhir Nayani" userId="54825449e662fc91" providerId="LiveId" clId="{784B56E1-D1F8-4AE6-9CC5-DAC8782EAF93}" dt="2023-03-30T05:17:36.527" v="579" actId="1076"/>
          <ac:spMkLst>
            <pc:docMk/>
            <pc:sldMk cId="3846756259" sldId="256"/>
            <ac:spMk id="2" creationId="{3BC41F62-B99F-5C55-8503-AE6AEBE92490}"/>
          </ac:spMkLst>
        </pc:spChg>
        <pc:spChg chg="del mod">
          <ac:chgData name="Sai Sudhir Nayani" userId="54825449e662fc91" providerId="LiveId" clId="{784B56E1-D1F8-4AE6-9CC5-DAC8782EAF93}" dt="2023-03-30T02:23:56.974" v="149" actId="478"/>
          <ac:spMkLst>
            <pc:docMk/>
            <pc:sldMk cId="3846756259" sldId="256"/>
            <ac:spMk id="3" creationId="{81AF4CD4-51F5-1BEF-52B0-67316A3EB428}"/>
          </ac:spMkLst>
        </pc:spChg>
        <pc:spChg chg="add mod">
          <ac:chgData name="Sai Sudhir Nayani" userId="54825449e662fc91" providerId="LiveId" clId="{784B56E1-D1F8-4AE6-9CC5-DAC8782EAF93}" dt="2023-03-30T05:17:21.008" v="577" actId="27636"/>
          <ac:spMkLst>
            <pc:docMk/>
            <pc:sldMk cId="3846756259" sldId="256"/>
            <ac:spMk id="5" creationId="{2F7B77B3-F855-4F9F-2AD8-CD8595C247A3}"/>
          </ac:spMkLst>
        </pc:spChg>
        <pc:spChg chg="add mod">
          <ac:chgData name="Sai Sudhir Nayani" userId="54825449e662fc91" providerId="LiveId" clId="{784B56E1-D1F8-4AE6-9CC5-DAC8782EAF93}" dt="2023-03-30T05:18:06.484" v="584" actId="1076"/>
          <ac:spMkLst>
            <pc:docMk/>
            <pc:sldMk cId="3846756259" sldId="256"/>
            <ac:spMk id="6" creationId="{CBB34C3D-5050-9AE4-30EC-B2278DF06A80}"/>
          </ac:spMkLst>
        </pc:spChg>
        <pc:spChg chg="add del">
          <ac:chgData name="Sai Sudhir Nayani" userId="54825449e662fc91" providerId="LiveId" clId="{784B56E1-D1F8-4AE6-9CC5-DAC8782EAF93}" dt="2023-03-30T02:24:17.767" v="150" actId="26606"/>
          <ac:spMkLst>
            <pc:docMk/>
            <pc:sldMk cId="3846756259" sldId="256"/>
            <ac:spMk id="9" creationId="{902D1A37-7C2A-4258-95A8-919D781C6992}"/>
          </ac:spMkLst>
        </pc:spChg>
        <pc:spChg chg="add del">
          <ac:chgData name="Sai Sudhir Nayani" userId="54825449e662fc91" providerId="LiveId" clId="{784B56E1-D1F8-4AE6-9CC5-DAC8782EAF93}" dt="2023-03-30T02:24:17.767" v="150" actId="26606"/>
          <ac:spMkLst>
            <pc:docMk/>
            <pc:sldMk cId="3846756259" sldId="256"/>
            <ac:spMk id="11" creationId="{5C0776A0-F3D1-AEC9-DE44-3676E3568899}"/>
          </ac:spMkLst>
        </pc:spChg>
        <pc:spChg chg="add del">
          <ac:chgData name="Sai Sudhir Nayani" userId="54825449e662fc91" providerId="LiveId" clId="{784B56E1-D1F8-4AE6-9CC5-DAC8782EAF93}" dt="2023-03-30T05:15:58.583" v="563" actId="26606"/>
          <ac:spMkLst>
            <pc:docMk/>
            <pc:sldMk cId="3846756259" sldId="256"/>
            <ac:spMk id="18" creationId="{902D1A37-7C2A-4258-95A8-919D781C6992}"/>
          </ac:spMkLst>
        </pc:spChg>
        <pc:spChg chg="add del">
          <ac:chgData name="Sai Sudhir Nayani" userId="54825449e662fc91" providerId="LiveId" clId="{784B56E1-D1F8-4AE6-9CC5-DAC8782EAF93}" dt="2023-03-30T05:16:29.541" v="564" actId="26606"/>
          <ac:spMkLst>
            <pc:docMk/>
            <pc:sldMk cId="3846756259" sldId="256"/>
            <ac:spMk id="27" creationId="{CDF4539C-1CAA-4D60-A93E-FF288DE95EE5}"/>
          </ac:spMkLst>
        </pc:spChg>
        <pc:spChg chg="add">
          <ac:chgData name="Sai Sudhir Nayani" userId="54825449e662fc91" providerId="LiveId" clId="{784B56E1-D1F8-4AE6-9CC5-DAC8782EAF93}" dt="2023-03-30T05:16:29.541" v="564" actId="26606"/>
          <ac:spMkLst>
            <pc:docMk/>
            <pc:sldMk cId="3846756259" sldId="256"/>
            <ac:spMk id="36" creationId="{8D6F774C-5F1D-4238-9942-12AC01518F75}"/>
          </ac:spMkLst>
        </pc:spChg>
        <pc:picChg chg="add mod ord">
          <ac:chgData name="Sai Sudhir Nayani" userId="54825449e662fc91" providerId="LiveId" clId="{784B56E1-D1F8-4AE6-9CC5-DAC8782EAF93}" dt="2023-03-30T05:16:29.541" v="564" actId="26606"/>
          <ac:picMkLst>
            <pc:docMk/>
            <pc:sldMk cId="3846756259" sldId="256"/>
            <ac:picMk id="4" creationId="{5ABE0A53-F69E-BA15-7D6A-2FF58A3FB6D8}"/>
          </ac:picMkLst>
        </pc:picChg>
        <pc:cxnChg chg="add del">
          <ac:chgData name="Sai Sudhir Nayani" userId="54825449e662fc91" providerId="LiveId" clId="{784B56E1-D1F8-4AE6-9CC5-DAC8782EAF93}" dt="2023-03-30T02:24:17.767" v="150" actId="26606"/>
          <ac:cxnSpMkLst>
            <pc:docMk/>
            <pc:sldMk cId="3846756259" sldId="256"/>
            <ac:cxnSpMk id="13" creationId="{B0AA360F-DECB-4836-8FB6-22C4BC3FB02D}"/>
          </ac:cxnSpMkLst>
        </pc:cxnChg>
        <pc:cxnChg chg="add del">
          <ac:chgData name="Sai Sudhir Nayani" userId="54825449e662fc91" providerId="LiveId" clId="{784B56E1-D1F8-4AE6-9CC5-DAC8782EAF93}" dt="2023-03-30T05:15:58.583" v="563" actId="26606"/>
          <ac:cxnSpMkLst>
            <pc:docMk/>
            <pc:sldMk cId="3846756259" sldId="256"/>
            <ac:cxnSpMk id="20" creationId="{B0AA360F-DECB-4836-8FB6-22C4BC3FB02D}"/>
          </ac:cxnSpMkLst>
        </pc:cxnChg>
        <pc:cxnChg chg="add del">
          <ac:chgData name="Sai Sudhir Nayani" userId="54825449e662fc91" providerId="LiveId" clId="{784B56E1-D1F8-4AE6-9CC5-DAC8782EAF93}" dt="2023-03-30T05:16:29.541" v="564" actId="26606"/>
          <ac:cxnSpMkLst>
            <pc:docMk/>
            <pc:sldMk cId="3846756259" sldId="256"/>
            <ac:cxnSpMk id="25" creationId="{D8689CE0-64D2-447C-9C1F-872D111D8AC3}"/>
          </ac:cxnSpMkLst>
        </pc:cxnChg>
        <pc:cxnChg chg="add del">
          <ac:chgData name="Sai Sudhir Nayani" userId="54825449e662fc91" providerId="LiveId" clId="{784B56E1-D1F8-4AE6-9CC5-DAC8782EAF93}" dt="2023-03-30T05:16:29.541" v="564" actId="26606"/>
          <ac:cxnSpMkLst>
            <pc:docMk/>
            <pc:sldMk cId="3846756259" sldId="256"/>
            <ac:cxnSpMk id="29" creationId="{53A27785-A77C-4581-8118-E9987EEE6A08}"/>
          </ac:cxnSpMkLst>
        </pc:cxnChg>
        <pc:cxnChg chg="add">
          <ac:chgData name="Sai Sudhir Nayani" userId="54825449e662fc91" providerId="LiveId" clId="{784B56E1-D1F8-4AE6-9CC5-DAC8782EAF93}" dt="2023-03-30T05:16:29.541" v="564" actId="26606"/>
          <ac:cxnSpMkLst>
            <pc:docMk/>
            <pc:sldMk cId="3846756259" sldId="256"/>
            <ac:cxnSpMk id="34" creationId="{D8689CE0-64D2-447C-9C1F-872D111D8AC3}"/>
          </ac:cxnSpMkLst>
        </pc:cxnChg>
        <pc:cxnChg chg="add">
          <ac:chgData name="Sai Sudhir Nayani" userId="54825449e662fc91" providerId="LiveId" clId="{784B56E1-D1F8-4AE6-9CC5-DAC8782EAF93}" dt="2023-03-30T05:16:29.541" v="564" actId="26606"/>
          <ac:cxnSpMkLst>
            <pc:docMk/>
            <pc:sldMk cId="3846756259" sldId="256"/>
            <ac:cxnSpMk id="38" creationId="{F0748755-DDBC-46D0-91EC-1212A8EE2B40}"/>
          </ac:cxnSpMkLst>
        </pc:cxnChg>
      </pc:sldChg>
      <pc:sldChg chg="addSp delSp modSp new mod setBg">
        <pc:chgData name="Sai Sudhir Nayani" userId="54825449e662fc91" providerId="LiveId" clId="{784B56E1-D1F8-4AE6-9CC5-DAC8782EAF93}" dt="2023-03-31T00:25:03.067" v="650" actId="403"/>
        <pc:sldMkLst>
          <pc:docMk/>
          <pc:sldMk cId="3516674181" sldId="257"/>
        </pc:sldMkLst>
        <pc:spChg chg="mod">
          <ac:chgData name="Sai Sudhir Nayani" userId="54825449e662fc91" providerId="LiveId" clId="{784B56E1-D1F8-4AE6-9CC5-DAC8782EAF93}" dt="2023-03-31T00:25:03.067" v="650" actId="403"/>
          <ac:spMkLst>
            <pc:docMk/>
            <pc:sldMk cId="3516674181" sldId="257"/>
            <ac:spMk id="2" creationId="{D91EFE0C-3DE7-1804-AD51-41C5EB207C27}"/>
          </ac:spMkLst>
        </pc:spChg>
        <pc:spChg chg="del mod">
          <ac:chgData name="Sai Sudhir Nayani" userId="54825449e662fc91" providerId="LiveId" clId="{784B56E1-D1F8-4AE6-9CC5-DAC8782EAF93}" dt="2023-03-30T02:06:17.826" v="112" actId="26606"/>
          <ac:spMkLst>
            <pc:docMk/>
            <pc:sldMk cId="3516674181" sldId="257"/>
            <ac:spMk id="3" creationId="{EE1002A6-FBD7-6824-5EBF-9EC5EABEC126}"/>
          </ac:spMkLst>
        </pc:spChg>
        <pc:spChg chg="add mod">
          <ac:chgData name="Sai Sudhir Nayani" userId="54825449e662fc91" providerId="LiveId" clId="{784B56E1-D1F8-4AE6-9CC5-DAC8782EAF93}" dt="2023-03-31T00:13:48.860" v="590" actId="20577"/>
          <ac:spMkLst>
            <pc:docMk/>
            <pc:sldMk cId="3516674181" sldId="257"/>
            <ac:spMk id="6" creationId="{2F1ED85C-EDA5-BA35-17AD-52DB957B001F}"/>
          </ac:spMkLst>
        </pc:spChg>
        <pc:spChg chg="add del">
          <ac:chgData name="Sai Sudhir Nayani" userId="54825449e662fc91" providerId="LiveId" clId="{784B56E1-D1F8-4AE6-9CC5-DAC8782EAF93}" dt="2023-03-30T02:06:44.116" v="117" actId="26606"/>
          <ac:spMkLst>
            <pc:docMk/>
            <pc:sldMk cId="3516674181" sldId="257"/>
            <ac:spMk id="11" creationId="{1FB59A6B-A73A-4B84-96FA-15B2C57AC0AB}"/>
          </ac:spMkLst>
        </pc:spChg>
        <pc:spChg chg="add del">
          <ac:chgData name="Sai Sudhir Nayani" userId="54825449e662fc91" providerId="LiveId" clId="{784B56E1-D1F8-4AE6-9CC5-DAC8782EAF93}" dt="2023-03-30T02:06:44.116" v="117" actId="26606"/>
          <ac:spMkLst>
            <pc:docMk/>
            <pc:sldMk cId="3516674181" sldId="257"/>
            <ac:spMk id="13" creationId="{AF57AFEC-D2BD-419F-ADB8-F5B1A23F3112}"/>
          </ac:spMkLst>
        </pc:spChg>
        <pc:spChg chg="add del">
          <ac:chgData name="Sai Sudhir Nayani" userId="54825449e662fc91" providerId="LiveId" clId="{784B56E1-D1F8-4AE6-9CC5-DAC8782EAF93}" dt="2023-03-30T02:06:44.083" v="116" actId="26606"/>
          <ac:spMkLst>
            <pc:docMk/>
            <pc:sldMk cId="3516674181" sldId="257"/>
            <ac:spMk id="20" creationId="{E0B51387-DF62-4500-88D6-AEF5409C4DD9}"/>
          </ac:spMkLst>
        </pc:spChg>
        <pc:spChg chg="add del">
          <ac:chgData name="Sai Sudhir Nayani" userId="54825449e662fc91" providerId="LiveId" clId="{784B56E1-D1F8-4AE6-9CC5-DAC8782EAF93}" dt="2023-03-30T02:06:44.083" v="116" actId="26606"/>
          <ac:spMkLst>
            <pc:docMk/>
            <pc:sldMk cId="3516674181" sldId="257"/>
            <ac:spMk id="22" creationId="{1A67FB93-E092-450C-8675-960F10D5CBD6}"/>
          </ac:spMkLst>
        </pc:spChg>
        <pc:spChg chg="add">
          <ac:chgData name="Sai Sudhir Nayani" userId="54825449e662fc91" providerId="LiveId" clId="{784B56E1-D1F8-4AE6-9CC5-DAC8782EAF93}" dt="2023-03-30T02:06:44.116" v="117" actId="26606"/>
          <ac:spMkLst>
            <pc:docMk/>
            <pc:sldMk cId="3516674181" sldId="257"/>
            <ac:spMk id="26" creationId="{561B1731-39D9-4145-8343-C209E1F09BC7}"/>
          </ac:spMkLst>
        </pc:spChg>
        <pc:picChg chg="add mod ord">
          <ac:chgData name="Sai Sudhir Nayani" userId="54825449e662fc91" providerId="LiveId" clId="{784B56E1-D1F8-4AE6-9CC5-DAC8782EAF93}" dt="2023-03-30T02:06:44.116" v="117" actId="26606"/>
          <ac:picMkLst>
            <pc:docMk/>
            <pc:sldMk cId="3516674181" sldId="257"/>
            <ac:picMk id="5" creationId="{61529142-9D7F-DC8B-1C85-7B3AAE10E454}"/>
          </ac:picMkLst>
        </pc:picChg>
        <pc:cxnChg chg="add del">
          <ac:chgData name="Sai Sudhir Nayani" userId="54825449e662fc91" providerId="LiveId" clId="{784B56E1-D1F8-4AE6-9CC5-DAC8782EAF93}" dt="2023-03-30T02:06:44.116" v="117" actId="26606"/>
          <ac:cxnSpMkLst>
            <pc:docMk/>
            <pc:sldMk cId="3516674181" sldId="257"/>
            <ac:cxnSpMk id="9" creationId="{D8689CE0-64D2-447C-9C1F-872D111D8AC3}"/>
          </ac:cxnSpMkLst>
        </pc:cxnChg>
        <pc:cxnChg chg="add del">
          <ac:chgData name="Sai Sudhir Nayani" userId="54825449e662fc91" providerId="LiveId" clId="{784B56E1-D1F8-4AE6-9CC5-DAC8782EAF93}" dt="2023-03-30T02:06:44.116" v="117" actId="26606"/>
          <ac:cxnSpMkLst>
            <pc:docMk/>
            <pc:sldMk cId="3516674181" sldId="257"/>
            <ac:cxnSpMk id="15" creationId="{B0AA360F-DECB-4836-8FB6-22C4BC3FB02D}"/>
          </ac:cxnSpMkLst>
        </pc:cxnChg>
        <pc:cxnChg chg="add del">
          <ac:chgData name="Sai Sudhir Nayani" userId="54825449e662fc91" providerId="LiveId" clId="{784B56E1-D1F8-4AE6-9CC5-DAC8782EAF93}" dt="2023-03-30T02:06:44.083" v="116" actId="26606"/>
          <ac:cxnSpMkLst>
            <pc:docMk/>
            <pc:sldMk cId="3516674181" sldId="257"/>
            <ac:cxnSpMk id="24" creationId="{F0748755-DDBC-46D0-91EC-1212A8EE2B40}"/>
          </ac:cxnSpMkLst>
        </pc:cxnChg>
        <pc:cxnChg chg="add">
          <ac:chgData name="Sai Sudhir Nayani" userId="54825449e662fc91" providerId="LiveId" clId="{784B56E1-D1F8-4AE6-9CC5-DAC8782EAF93}" dt="2023-03-30T02:06:44.116" v="117" actId="26606"/>
          <ac:cxnSpMkLst>
            <pc:docMk/>
            <pc:sldMk cId="3516674181" sldId="257"/>
            <ac:cxnSpMk id="27" creationId="{F0748755-DDBC-46D0-91EC-1212A8EE2B40}"/>
          </ac:cxnSpMkLst>
        </pc:cxnChg>
      </pc:sldChg>
      <pc:sldChg chg="addSp delSp modSp new mod setBg">
        <pc:chgData name="Sai Sudhir Nayani" userId="54825449e662fc91" providerId="LiveId" clId="{784B56E1-D1F8-4AE6-9CC5-DAC8782EAF93}" dt="2023-03-30T04:40:40.659" v="231" actId="14100"/>
        <pc:sldMkLst>
          <pc:docMk/>
          <pc:sldMk cId="329535000" sldId="258"/>
        </pc:sldMkLst>
        <pc:spChg chg="mod">
          <ac:chgData name="Sai Sudhir Nayani" userId="54825449e662fc91" providerId="LiveId" clId="{784B56E1-D1F8-4AE6-9CC5-DAC8782EAF93}" dt="2023-03-30T04:39:28.795" v="221" actId="14100"/>
          <ac:spMkLst>
            <pc:docMk/>
            <pc:sldMk cId="329535000" sldId="258"/>
            <ac:spMk id="2" creationId="{6C845D95-F036-E7F7-1DFF-8C4F110F410D}"/>
          </ac:spMkLst>
        </pc:spChg>
        <pc:spChg chg="del">
          <ac:chgData name="Sai Sudhir Nayani" userId="54825449e662fc91" providerId="LiveId" clId="{784B56E1-D1F8-4AE6-9CC5-DAC8782EAF93}" dt="2023-03-30T04:35:09.770" v="161" actId="931"/>
          <ac:spMkLst>
            <pc:docMk/>
            <pc:sldMk cId="329535000" sldId="258"/>
            <ac:spMk id="3" creationId="{76F60790-8762-F244-7C82-B865FE7C5C6D}"/>
          </ac:spMkLst>
        </pc:spChg>
        <pc:spChg chg="add del">
          <ac:chgData name="Sai Sudhir Nayani" userId="54825449e662fc91" providerId="LiveId" clId="{784B56E1-D1F8-4AE6-9CC5-DAC8782EAF93}" dt="2023-03-30T04:35:51.769" v="175" actId="26606"/>
          <ac:spMkLst>
            <pc:docMk/>
            <pc:sldMk cId="329535000" sldId="258"/>
            <ac:spMk id="18" creationId="{A37F4A8A-7B54-4D8D-933A-8921996A0F38}"/>
          </ac:spMkLst>
        </pc:spChg>
        <pc:spChg chg="add del">
          <ac:chgData name="Sai Sudhir Nayani" userId="54825449e662fc91" providerId="LiveId" clId="{784B56E1-D1F8-4AE6-9CC5-DAC8782EAF93}" dt="2023-03-30T04:39:11.243" v="218" actId="26606"/>
          <ac:spMkLst>
            <pc:docMk/>
            <pc:sldMk cId="329535000" sldId="258"/>
            <ac:spMk id="27" creationId="{A37F4A8A-7B54-4D8D-933A-8921996A0F38}"/>
          </ac:spMkLst>
        </pc:spChg>
        <pc:spChg chg="add del">
          <ac:chgData name="Sai Sudhir Nayani" userId="54825449e662fc91" providerId="LiveId" clId="{784B56E1-D1F8-4AE6-9CC5-DAC8782EAF93}" dt="2023-03-30T04:37:04.969" v="182" actId="26606"/>
          <ac:spMkLst>
            <pc:docMk/>
            <pc:sldMk cId="329535000" sldId="258"/>
            <ac:spMk id="36" creationId="{511C99DC-C3C5-4EBE-91DD-345109C3D6E0}"/>
          </ac:spMkLst>
        </pc:spChg>
        <pc:spChg chg="add del">
          <ac:chgData name="Sai Sudhir Nayani" userId="54825449e662fc91" providerId="LiveId" clId="{784B56E1-D1F8-4AE6-9CC5-DAC8782EAF93}" dt="2023-03-30T04:39:11.243" v="218" actId="26606"/>
          <ac:spMkLst>
            <pc:docMk/>
            <pc:sldMk cId="329535000" sldId="258"/>
            <ac:spMk id="41" creationId="{511C99DC-C3C5-4EBE-91DD-345109C3D6E0}"/>
          </ac:spMkLst>
        </pc:spChg>
        <pc:picChg chg="add mod ord">
          <ac:chgData name="Sai Sudhir Nayani" userId="54825449e662fc91" providerId="LiveId" clId="{784B56E1-D1F8-4AE6-9CC5-DAC8782EAF93}" dt="2023-03-30T04:39:52.277" v="227" actId="14100"/>
          <ac:picMkLst>
            <pc:docMk/>
            <pc:sldMk cId="329535000" sldId="258"/>
            <ac:picMk id="5" creationId="{513DA218-1BC6-CB36-158F-7779AD366702}"/>
          </ac:picMkLst>
        </pc:picChg>
        <pc:picChg chg="add mod ord">
          <ac:chgData name="Sai Sudhir Nayani" userId="54825449e662fc91" providerId="LiveId" clId="{784B56E1-D1F8-4AE6-9CC5-DAC8782EAF93}" dt="2023-03-30T04:39:41.606" v="224" actId="14100"/>
          <ac:picMkLst>
            <pc:docMk/>
            <pc:sldMk cId="329535000" sldId="258"/>
            <ac:picMk id="7" creationId="{3074FCA5-74C2-2FB9-1674-8172127B3A4D}"/>
          </ac:picMkLst>
        </pc:picChg>
        <pc:picChg chg="add mod ord">
          <ac:chgData name="Sai Sudhir Nayani" userId="54825449e662fc91" providerId="LiveId" clId="{784B56E1-D1F8-4AE6-9CC5-DAC8782EAF93}" dt="2023-03-30T04:40:40.659" v="231" actId="14100"/>
          <ac:picMkLst>
            <pc:docMk/>
            <pc:sldMk cId="329535000" sldId="258"/>
            <ac:picMk id="9" creationId="{D5031F78-E595-A36D-BBC3-D063CB244C87}"/>
          </ac:picMkLst>
        </pc:picChg>
        <pc:picChg chg="add mod">
          <ac:chgData name="Sai Sudhir Nayani" userId="54825449e662fc91" providerId="LiveId" clId="{784B56E1-D1F8-4AE6-9CC5-DAC8782EAF93}" dt="2023-03-30T04:40:06.402" v="229" actId="14100"/>
          <ac:picMkLst>
            <pc:docMk/>
            <pc:sldMk cId="329535000" sldId="258"/>
            <ac:picMk id="11" creationId="{C800BEAA-80A7-EE79-7E25-A4DF169911C0}"/>
          </ac:picMkLst>
        </pc:picChg>
        <pc:cxnChg chg="add del">
          <ac:chgData name="Sai Sudhir Nayani" userId="54825449e662fc91" providerId="LiveId" clId="{784B56E1-D1F8-4AE6-9CC5-DAC8782EAF93}" dt="2023-03-30T04:35:51.769" v="175" actId="26606"/>
          <ac:cxnSpMkLst>
            <pc:docMk/>
            <pc:sldMk cId="329535000" sldId="258"/>
            <ac:cxnSpMk id="16" creationId="{D8689CE0-64D2-447C-9C1F-872D111D8AC3}"/>
          </ac:cxnSpMkLst>
        </pc:cxnChg>
        <pc:cxnChg chg="add del">
          <ac:chgData name="Sai Sudhir Nayani" userId="54825449e662fc91" providerId="LiveId" clId="{784B56E1-D1F8-4AE6-9CC5-DAC8782EAF93}" dt="2023-03-30T04:35:51.769" v="175" actId="26606"/>
          <ac:cxnSpMkLst>
            <pc:docMk/>
            <pc:sldMk cId="329535000" sldId="258"/>
            <ac:cxnSpMk id="20" creationId="{B0AA360F-DECB-4836-8FB6-22C4BC3FB02D}"/>
          </ac:cxnSpMkLst>
        </pc:cxnChg>
        <pc:cxnChg chg="add del">
          <ac:chgData name="Sai Sudhir Nayani" userId="54825449e662fc91" providerId="LiveId" clId="{784B56E1-D1F8-4AE6-9CC5-DAC8782EAF93}" dt="2023-03-30T04:39:11.243" v="218" actId="26606"/>
          <ac:cxnSpMkLst>
            <pc:docMk/>
            <pc:sldMk cId="329535000" sldId="258"/>
            <ac:cxnSpMk id="25" creationId="{D8689CE0-64D2-447C-9C1F-872D111D8AC3}"/>
          </ac:cxnSpMkLst>
        </pc:cxnChg>
        <pc:cxnChg chg="add del">
          <ac:chgData name="Sai Sudhir Nayani" userId="54825449e662fc91" providerId="LiveId" clId="{784B56E1-D1F8-4AE6-9CC5-DAC8782EAF93}" dt="2023-03-30T04:39:11.243" v="218" actId="26606"/>
          <ac:cxnSpMkLst>
            <pc:docMk/>
            <pc:sldMk cId="329535000" sldId="258"/>
            <ac:cxnSpMk id="29" creationId="{B0AA360F-DECB-4836-8FB6-22C4BC3FB02D}"/>
          </ac:cxnSpMkLst>
        </pc:cxnChg>
        <pc:cxnChg chg="add del">
          <ac:chgData name="Sai Sudhir Nayani" userId="54825449e662fc91" providerId="LiveId" clId="{784B56E1-D1F8-4AE6-9CC5-DAC8782EAF93}" dt="2023-03-30T04:37:04.969" v="182" actId="26606"/>
          <ac:cxnSpMkLst>
            <pc:docMk/>
            <pc:sldMk cId="329535000" sldId="258"/>
            <ac:cxnSpMk id="34" creationId="{D8689CE0-64D2-447C-9C1F-872D111D8AC3}"/>
          </ac:cxnSpMkLst>
        </pc:cxnChg>
        <pc:cxnChg chg="add del">
          <ac:chgData name="Sai Sudhir Nayani" userId="54825449e662fc91" providerId="LiveId" clId="{784B56E1-D1F8-4AE6-9CC5-DAC8782EAF93}" dt="2023-03-30T04:37:04.969" v="182" actId="26606"/>
          <ac:cxnSpMkLst>
            <pc:docMk/>
            <pc:sldMk cId="329535000" sldId="258"/>
            <ac:cxnSpMk id="38" creationId="{9FBE6797-2CDF-4887-B014-A00CC54D2C72}"/>
          </ac:cxnSpMkLst>
        </pc:cxnChg>
        <pc:cxnChg chg="add del">
          <ac:chgData name="Sai Sudhir Nayani" userId="54825449e662fc91" providerId="LiveId" clId="{784B56E1-D1F8-4AE6-9CC5-DAC8782EAF93}" dt="2023-03-30T04:39:11.243" v="218" actId="26606"/>
          <ac:cxnSpMkLst>
            <pc:docMk/>
            <pc:sldMk cId="329535000" sldId="258"/>
            <ac:cxnSpMk id="40" creationId="{D8689CE0-64D2-447C-9C1F-872D111D8AC3}"/>
          </ac:cxnSpMkLst>
        </pc:cxnChg>
        <pc:cxnChg chg="add del">
          <ac:chgData name="Sai Sudhir Nayani" userId="54825449e662fc91" providerId="LiveId" clId="{784B56E1-D1F8-4AE6-9CC5-DAC8782EAF93}" dt="2023-03-30T04:39:11.243" v="218" actId="26606"/>
          <ac:cxnSpMkLst>
            <pc:docMk/>
            <pc:sldMk cId="329535000" sldId="258"/>
            <ac:cxnSpMk id="42" creationId="{F00188BE-BE70-48D8-A85B-26CEBF032A90}"/>
          </ac:cxnSpMkLst>
        </pc:cxnChg>
      </pc:sldChg>
      <pc:sldChg chg="addSp delSp modSp new mod setBg">
        <pc:chgData name="Sai Sudhir Nayani" userId="54825449e662fc91" providerId="LiveId" clId="{784B56E1-D1F8-4AE6-9CC5-DAC8782EAF93}" dt="2023-03-30T04:51:14.279" v="279" actId="1076"/>
        <pc:sldMkLst>
          <pc:docMk/>
          <pc:sldMk cId="4247726625" sldId="259"/>
        </pc:sldMkLst>
        <pc:spChg chg="mod ord">
          <ac:chgData name="Sai Sudhir Nayani" userId="54825449e662fc91" providerId="LiveId" clId="{784B56E1-D1F8-4AE6-9CC5-DAC8782EAF93}" dt="2023-03-30T04:51:12.480" v="278" actId="27636"/>
          <ac:spMkLst>
            <pc:docMk/>
            <pc:sldMk cId="4247726625" sldId="259"/>
            <ac:spMk id="2" creationId="{BACD0475-18C1-1EC7-FE27-4D8541170FE5}"/>
          </ac:spMkLst>
        </pc:spChg>
        <pc:spChg chg="del">
          <ac:chgData name="Sai Sudhir Nayani" userId="54825449e662fc91" providerId="LiveId" clId="{784B56E1-D1F8-4AE6-9CC5-DAC8782EAF93}" dt="2023-03-30T04:47:50.223" v="242" actId="478"/>
          <ac:spMkLst>
            <pc:docMk/>
            <pc:sldMk cId="4247726625" sldId="259"/>
            <ac:spMk id="3" creationId="{505068FB-AC6A-3EA5-0E92-5380DACBCB61}"/>
          </ac:spMkLst>
        </pc:spChg>
        <pc:spChg chg="add del">
          <ac:chgData name="Sai Sudhir Nayani" userId="54825449e662fc91" providerId="LiveId" clId="{784B56E1-D1F8-4AE6-9CC5-DAC8782EAF93}" dt="2023-03-30T04:49:16.652" v="251" actId="26606"/>
          <ac:spMkLst>
            <pc:docMk/>
            <pc:sldMk cId="4247726625" sldId="259"/>
            <ac:spMk id="10" creationId="{3CE54A2A-DF49-4800-82E7-3AF9353F8110}"/>
          </ac:spMkLst>
        </pc:spChg>
        <pc:spChg chg="add del">
          <ac:chgData name="Sai Sudhir Nayani" userId="54825449e662fc91" providerId="LiveId" clId="{784B56E1-D1F8-4AE6-9CC5-DAC8782EAF93}" dt="2023-03-30T04:49:16.652" v="251" actId="26606"/>
          <ac:spMkLst>
            <pc:docMk/>
            <pc:sldMk cId="4247726625" sldId="259"/>
            <ac:spMk id="12" creationId="{836D1C3F-3B56-4607-9BE3-5611009C2B15}"/>
          </ac:spMkLst>
        </pc:spChg>
        <pc:spChg chg="add">
          <ac:chgData name="Sai Sudhir Nayani" userId="54825449e662fc91" providerId="LiveId" clId="{784B56E1-D1F8-4AE6-9CC5-DAC8782EAF93}" dt="2023-03-30T04:50:40.789" v="259" actId="26606"/>
          <ac:spMkLst>
            <pc:docMk/>
            <pc:sldMk cId="4247726625" sldId="259"/>
            <ac:spMk id="13" creationId="{1FB59A6B-A73A-4B84-96FA-15B2C57AC0AB}"/>
          </ac:spMkLst>
        </pc:spChg>
        <pc:spChg chg="add del">
          <ac:chgData name="Sai Sudhir Nayani" userId="54825449e662fc91" providerId="LiveId" clId="{784B56E1-D1F8-4AE6-9CC5-DAC8782EAF93}" dt="2023-03-30T04:49:16.652" v="251" actId="26606"/>
          <ac:spMkLst>
            <pc:docMk/>
            <pc:sldMk cId="4247726625" sldId="259"/>
            <ac:spMk id="14" creationId="{89F20272-3B4F-6A3B-D2BA-5C9FE5E57546}"/>
          </ac:spMkLst>
        </pc:spChg>
        <pc:spChg chg="add">
          <ac:chgData name="Sai Sudhir Nayani" userId="54825449e662fc91" providerId="LiveId" clId="{784B56E1-D1F8-4AE6-9CC5-DAC8782EAF93}" dt="2023-03-30T04:50:40.789" v="259" actId="26606"/>
          <ac:spMkLst>
            <pc:docMk/>
            <pc:sldMk cId="4247726625" sldId="259"/>
            <ac:spMk id="18" creationId="{AF57AFEC-D2BD-419F-ADB8-F5B1A23F3112}"/>
          </ac:spMkLst>
        </pc:spChg>
        <pc:spChg chg="add del">
          <ac:chgData name="Sai Sudhir Nayani" userId="54825449e662fc91" providerId="LiveId" clId="{784B56E1-D1F8-4AE6-9CC5-DAC8782EAF93}" dt="2023-03-30T04:49:15.623" v="248" actId="26606"/>
          <ac:spMkLst>
            <pc:docMk/>
            <pc:sldMk cId="4247726625" sldId="259"/>
            <ac:spMk id="23" creationId="{A37F4A8A-7B54-4D8D-933A-8921996A0F38}"/>
          </ac:spMkLst>
        </pc:spChg>
        <pc:spChg chg="add del">
          <ac:chgData name="Sai Sudhir Nayani" userId="54825449e662fc91" providerId="LiveId" clId="{784B56E1-D1F8-4AE6-9CC5-DAC8782EAF93}" dt="2023-03-30T04:49:15.623" v="248" actId="26606"/>
          <ac:spMkLst>
            <pc:docMk/>
            <pc:sldMk cId="4247726625" sldId="259"/>
            <ac:spMk id="25" creationId="{403DB958-0F6E-4F5E-A6BF-F29E6B413B3F}"/>
          </ac:spMkLst>
        </pc:spChg>
        <pc:picChg chg="add del mod ord">
          <ac:chgData name="Sai Sudhir Nayani" userId="54825449e662fc91" providerId="LiveId" clId="{784B56E1-D1F8-4AE6-9CC5-DAC8782EAF93}" dt="2023-03-30T04:49:16.652" v="251" actId="26606"/>
          <ac:picMkLst>
            <pc:docMk/>
            <pc:sldMk cId="4247726625" sldId="259"/>
            <ac:picMk id="4" creationId="{31A08219-62FE-83AF-76AF-D2E291CA31CE}"/>
          </ac:picMkLst>
        </pc:picChg>
        <pc:picChg chg="add del mod">
          <ac:chgData name="Sai Sudhir Nayani" userId="54825449e662fc91" providerId="LiveId" clId="{784B56E1-D1F8-4AE6-9CC5-DAC8782EAF93}" dt="2023-03-30T04:49:15.943" v="250" actId="931"/>
          <ac:picMkLst>
            <pc:docMk/>
            <pc:sldMk cId="4247726625" sldId="259"/>
            <ac:picMk id="6" creationId="{438A4EE2-E0A3-657B-C0D1-F3104D89E69B}"/>
          </ac:picMkLst>
        </pc:picChg>
        <pc:picChg chg="add mod">
          <ac:chgData name="Sai Sudhir Nayani" userId="54825449e662fc91" providerId="LiveId" clId="{784B56E1-D1F8-4AE6-9CC5-DAC8782EAF93}" dt="2023-03-30T04:51:14.279" v="279" actId="1076"/>
          <ac:picMkLst>
            <pc:docMk/>
            <pc:sldMk cId="4247726625" sldId="259"/>
            <ac:picMk id="9" creationId="{BD7DD609-D5EA-9E2F-B3CC-AFD6C3F76A1E}"/>
          </ac:picMkLst>
        </pc:picChg>
        <pc:cxnChg chg="add del">
          <ac:chgData name="Sai Sudhir Nayani" userId="54825449e662fc91" providerId="LiveId" clId="{784B56E1-D1F8-4AE6-9CC5-DAC8782EAF93}" dt="2023-03-30T04:49:16.652" v="251" actId="26606"/>
          <ac:cxnSpMkLst>
            <pc:docMk/>
            <pc:sldMk cId="4247726625" sldId="259"/>
            <ac:cxnSpMk id="8" creationId="{D8689CE0-64D2-447C-9C1F-872D111D8AC3}"/>
          </ac:cxnSpMkLst>
        </pc:cxnChg>
        <pc:cxnChg chg="add">
          <ac:chgData name="Sai Sudhir Nayani" userId="54825449e662fc91" providerId="LiveId" clId="{784B56E1-D1F8-4AE6-9CC5-DAC8782EAF93}" dt="2023-03-30T04:50:40.789" v="259" actId="26606"/>
          <ac:cxnSpMkLst>
            <pc:docMk/>
            <pc:sldMk cId="4247726625" sldId="259"/>
            <ac:cxnSpMk id="11" creationId="{D8689CE0-64D2-447C-9C1F-872D111D8AC3}"/>
          </ac:cxnSpMkLst>
        </pc:cxnChg>
        <pc:cxnChg chg="add del">
          <ac:chgData name="Sai Sudhir Nayani" userId="54825449e662fc91" providerId="LiveId" clId="{784B56E1-D1F8-4AE6-9CC5-DAC8782EAF93}" dt="2023-03-30T04:49:16.652" v="251" actId="26606"/>
          <ac:cxnSpMkLst>
            <pc:docMk/>
            <pc:sldMk cId="4247726625" sldId="259"/>
            <ac:cxnSpMk id="16" creationId="{B0AA360F-DECB-4836-8FB6-22C4BC3FB02D}"/>
          </ac:cxnSpMkLst>
        </pc:cxnChg>
        <pc:cxnChg chg="add">
          <ac:chgData name="Sai Sudhir Nayani" userId="54825449e662fc91" providerId="LiveId" clId="{784B56E1-D1F8-4AE6-9CC5-DAC8782EAF93}" dt="2023-03-30T04:50:40.789" v="259" actId="26606"/>
          <ac:cxnSpMkLst>
            <pc:docMk/>
            <pc:sldMk cId="4247726625" sldId="259"/>
            <ac:cxnSpMk id="20" creationId="{B0AA360F-DECB-4836-8FB6-22C4BC3FB02D}"/>
          </ac:cxnSpMkLst>
        </pc:cxnChg>
        <pc:cxnChg chg="add del">
          <ac:chgData name="Sai Sudhir Nayani" userId="54825449e662fc91" providerId="LiveId" clId="{784B56E1-D1F8-4AE6-9CC5-DAC8782EAF93}" dt="2023-03-30T04:49:15.623" v="248" actId="26606"/>
          <ac:cxnSpMkLst>
            <pc:docMk/>
            <pc:sldMk cId="4247726625" sldId="259"/>
            <ac:cxnSpMk id="21" creationId="{D8689CE0-64D2-447C-9C1F-872D111D8AC3}"/>
          </ac:cxnSpMkLst>
        </pc:cxnChg>
        <pc:cxnChg chg="add del">
          <ac:chgData name="Sai Sudhir Nayani" userId="54825449e662fc91" providerId="LiveId" clId="{784B56E1-D1F8-4AE6-9CC5-DAC8782EAF93}" dt="2023-03-30T04:49:15.623" v="248" actId="26606"/>
          <ac:cxnSpMkLst>
            <pc:docMk/>
            <pc:sldMk cId="4247726625" sldId="259"/>
            <ac:cxnSpMk id="27" creationId="{B0AA360F-DECB-4836-8FB6-22C4BC3FB02D}"/>
          </ac:cxnSpMkLst>
        </pc:cxnChg>
      </pc:sldChg>
      <pc:sldChg chg="addSp delSp modSp new mod setBg">
        <pc:chgData name="Sai Sudhir Nayani" userId="54825449e662fc91" providerId="LiveId" clId="{784B56E1-D1F8-4AE6-9CC5-DAC8782EAF93}" dt="2023-03-30T04:55:08.959" v="308" actId="14100"/>
        <pc:sldMkLst>
          <pc:docMk/>
          <pc:sldMk cId="3373787572" sldId="260"/>
        </pc:sldMkLst>
        <pc:spChg chg="mod">
          <ac:chgData name="Sai Sudhir Nayani" userId="54825449e662fc91" providerId="LiveId" clId="{784B56E1-D1F8-4AE6-9CC5-DAC8782EAF93}" dt="2023-03-30T04:54:50.181" v="306" actId="1076"/>
          <ac:spMkLst>
            <pc:docMk/>
            <pc:sldMk cId="3373787572" sldId="260"/>
            <ac:spMk id="2" creationId="{9E087770-4558-265F-0D09-CB4527F7D709}"/>
          </ac:spMkLst>
        </pc:spChg>
        <pc:spChg chg="add del">
          <ac:chgData name="Sai Sudhir Nayani" userId="54825449e662fc91" providerId="LiveId" clId="{784B56E1-D1F8-4AE6-9CC5-DAC8782EAF93}" dt="2023-03-30T04:54:19.925" v="300" actId="26606"/>
          <ac:spMkLst>
            <pc:docMk/>
            <pc:sldMk cId="3373787572" sldId="260"/>
            <ac:spMk id="11" creationId="{511C99DC-C3C5-4EBE-91DD-345109C3D6E0}"/>
          </ac:spMkLst>
        </pc:spChg>
        <pc:spChg chg="add del">
          <ac:chgData name="Sai Sudhir Nayani" userId="54825449e662fc91" providerId="LiveId" clId="{784B56E1-D1F8-4AE6-9CC5-DAC8782EAF93}" dt="2023-03-30T04:54:25.199" v="302" actId="26606"/>
          <ac:spMkLst>
            <pc:docMk/>
            <pc:sldMk cId="3373787572" sldId="260"/>
            <ac:spMk id="16" creationId="{6AEFFBA0-05A2-4BB2-8F28-C23DA5ECA871}"/>
          </ac:spMkLst>
        </pc:spChg>
        <pc:spChg chg="add">
          <ac:chgData name="Sai Sudhir Nayani" userId="54825449e662fc91" providerId="LiveId" clId="{784B56E1-D1F8-4AE6-9CC5-DAC8782EAF93}" dt="2023-03-30T04:54:25.199" v="303" actId="26606"/>
          <ac:spMkLst>
            <pc:docMk/>
            <pc:sldMk cId="3373787572" sldId="260"/>
            <ac:spMk id="20" creationId="{511C99DC-C3C5-4EBE-91DD-345109C3D6E0}"/>
          </ac:spMkLst>
        </pc:spChg>
        <pc:picChg chg="add mod modCrop">
          <ac:chgData name="Sai Sudhir Nayani" userId="54825449e662fc91" providerId="LiveId" clId="{784B56E1-D1F8-4AE6-9CC5-DAC8782EAF93}" dt="2023-03-30T04:55:08.959" v="308" actId="14100"/>
          <ac:picMkLst>
            <pc:docMk/>
            <pc:sldMk cId="3373787572" sldId="260"/>
            <ac:picMk id="4" creationId="{87AECF8F-383B-7644-237F-7D2578CA371C}"/>
          </ac:picMkLst>
        </pc:picChg>
        <pc:cxnChg chg="add del">
          <ac:chgData name="Sai Sudhir Nayani" userId="54825449e662fc91" providerId="LiveId" clId="{784B56E1-D1F8-4AE6-9CC5-DAC8782EAF93}" dt="2023-03-30T04:54:19.925" v="300" actId="26606"/>
          <ac:cxnSpMkLst>
            <pc:docMk/>
            <pc:sldMk cId="3373787572" sldId="260"/>
            <ac:cxnSpMk id="9" creationId="{D8689CE0-64D2-447C-9C1F-872D111D8AC3}"/>
          </ac:cxnSpMkLst>
        </pc:cxnChg>
        <pc:cxnChg chg="add del">
          <ac:chgData name="Sai Sudhir Nayani" userId="54825449e662fc91" providerId="LiveId" clId="{784B56E1-D1F8-4AE6-9CC5-DAC8782EAF93}" dt="2023-03-30T04:54:19.925" v="300" actId="26606"/>
          <ac:cxnSpMkLst>
            <pc:docMk/>
            <pc:sldMk cId="3373787572" sldId="260"/>
            <ac:cxnSpMk id="13" creationId="{B0AA360F-DECB-4836-8FB6-22C4BC3FB02D}"/>
          </ac:cxnSpMkLst>
        </pc:cxnChg>
        <pc:cxnChg chg="add del">
          <ac:chgData name="Sai Sudhir Nayani" userId="54825449e662fc91" providerId="LiveId" clId="{784B56E1-D1F8-4AE6-9CC5-DAC8782EAF93}" dt="2023-03-30T04:54:25.199" v="302" actId="26606"/>
          <ac:cxnSpMkLst>
            <pc:docMk/>
            <pc:sldMk cId="3373787572" sldId="260"/>
            <ac:cxnSpMk id="15" creationId="{D8689CE0-64D2-447C-9C1F-872D111D8AC3}"/>
          </ac:cxnSpMkLst>
        </pc:cxnChg>
        <pc:cxnChg chg="add del">
          <ac:chgData name="Sai Sudhir Nayani" userId="54825449e662fc91" providerId="LiveId" clId="{784B56E1-D1F8-4AE6-9CC5-DAC8782EAF93}" dt="2023-03-30T04:54:25.199" v="302" actId="26606"/>
          <ac:cxnSpMkLst>
            <pc:docMk/>
            <pc:sldMk cId="3373787572" sldId="260"/>
            <ac:cxnSpMk id="17" creationId="{B0AA360F-DECB-4836-8FB6-22C4BC3FB02D}"/>
          </ac:cxnSpMkLst>
        </pc:cxnChg>
        <pc:cxnChg chg="add">
          <ac:chgData name="Sai Sudhir Nayani" userId="54825449e662fc91" providerId="LiveId" clId="{784B56E1-D1F8-4AE6-9CC5-DAC8782EAF93}" dt="2023-03-30T04:54:25.199" v="303" actId="26606"/>
          <ac:cxnSpMkLst>
            <pc:docMk/>
            <pc:sldMk cId="3373787572" sldId="260"/>
            <ac:cxnSpMk id="19" creationId="{D8689CE0-64D2-447C-9C1F-872D111D8AC3}"/>
          </ac:cxnSpMkLst>
        </pc:cxnChg>
        <pc:cxnChg chg="add">
          <ac:chgData name="Sai Sudhir Nayani" userId="54825449e662fc91" providerId="LiveId" clId="{784B56E1-D1F8-4AE6-9CC5-DAC8782EAF93}" dt="2023-03-30T04:54:25.199" v="303" actId="26606"/>
          <ac:cxnSpMkLst>
            <pc:docMk/>
            <pc:sldMk cId="3373787572" sldId="260"/>
            <ac:cxnSpMk id="21" creationId="{B0AA360F-DECB-4836-8FB6-22C4BC3FB02D}"/>
          </ac:cxnSpMkLst>
        </pc:cxnChg>
      </pc:sldChg>
      <pc:sldChg chg="new del">
        <pc:chgData name="Sai Sudhir Nayani" userId="54825449e662fc91" providerId="LiveId" clId="{784B56E1-D1F8-4AE6-9CC5-DAC8782EAF93}" dt="2023-03-30T04:51:37.408" v="281" actId="680"/>
        <pc:sldMkLst>
          <pc:docMk/>
          <pc:sldMk cId="3727139593" sldId="260"/>
        </pc:sldMkLst>
      </pc:sldChg>
      <pc:sldChg chg="modSp new del mod">
        <pc:chgData name="Sai Sudhir Nayani" userId="54825449e662fc91" providerId="LiveId" clId="{784B56E1-D1F8-4AE6-9CC5-DAC8782EAF93}" dt="2023-03-30T05:03:09.387" v="362" actId="2696"/>
        <pc:sldMkLst>
          <pc:docMk/>
          <pc:sldMk cId="142139738" sldId="261"/>
        </pc:sldMkLst>
        <pc:spChg chg="mod">
          <ac:chgData name="Sai Sudhir Nayani" userId="54825449e662fc91" providerId="LiveId" clId="{784B56E1-D1F8-4AE6-9CC5-DAC8782EAF93}" dt="2023-03-30T05:00:58.680" v="339" actId="21"/>
          <ac:spMkLst>
            <pc:docMk/>
            <pc:sldMk cId="142139738" sldId="261"/>
            <ac:spMk id="2" creationId="{30D3FFE3-02BC-7F2E-56DF-73B265396869}"/>
          </ac:spMkLst>
        </pc:spChg>
      </pc:sldChg>
      <pc:sldChg chg="modSp new del mod">
        <pc:chgData name="Sai Sudhir Nayani" userId="54825449e662fc91" providerId="LiveId" clId="{784B56E1-D1F8-4AE6-9CC5-DAC8782EAF93}" dt="2023-03-30T05:00:02.963" v="322" actId="680"/>
        <pc:sldMkLst>
          <pc:docMk/>
          <pc:sldMk cId="2333611832" sldId="261"/>
        </pc:sldMkLst>
        <pc:spChg chg="mod">
          <ac:chgData name="Sai Sudhir Nayani" userId="54825449e662fc91" providerId="LiveId" clId="{784B56E1-D1F8-4AE6-9CC5-DAC8782EAF93}" dt="2023-03-30T05:00:02.757" v="321"/>
          <ac:spMkLst>
            <pc:docMk/>
            <pc:sldMk cId="2333611832" sldId="261"/>
            <ac:spMk id="2" creationId="{629C9E9A-8FD8-7E80-163A-C752E45ECFE2}"/>
          </ac:spMkLst>
        </pc:spChg>
      </pc:sldChg>
      <pc:sldChg chg="addSp modSp new mod setBg">
        <pc:chgData name="Sai Sudhir Nayani" userId="54825449e662fc91" providerId="LiveId" clId="{784B56E1-D1F8-4AE6-9CC5-DAC8782EAF93}" dt="2023-03-30T23:47:36.685" v="587" actId="27636"/>
        <pc:sldMkLst>
          <pc:docMk/>
          <pc:sldMk cId="2474812171" sldId="262"/>
        </pc:sldMkLst>
        <pc:spChg chg="mod">
          <ac:chgData name="Sai Sudhir Nayani" userId="54825449e662fc91" providerId="LiveId" clId="{784B56E1-D1F8-4AE6-9CC5-DAC8782EAF93}" dt="2023-03-30T05:03:22.669" v="363" actId="1076"/>
          <ac:spMkLst>
            <pc:docMk/>
            <pc:sldMk cId="2474812171" sldId="262"/>
            <ac:spMk id="2" creationId="{A028FB9D-F069-ECAC-6498-E37B9C8EE32C}"/>
          </ac:spMkLst>
        </pc:spChg>
        <pc:spChg chg="mod">
          <ac:chgData name="Sai Sudhir Nayani" userId="54825449e662fc91" providerId="LiveId" clId="{784B56E1-D1F8-4AE6-9CC5-DAC8782EAF93}" dt="2023-03-30T23:47:36.685" v="587" actId="27636"/>
          <ac:spMkLst>
            <pc:docMk/>
            <pc:sldMk cId="2474812171" sldId="262"/>
            <ac:spMk id="3" creationId="{8B7BB957-9A0D-88DE-CD16-0914313BDD3D}"/>
          </ac:spMkLst>
        </pc:spChg>
        <pc:spChg chg="add">
          <ac:chgData name="Sai Sudhir Nayani" userId="54825449e662fc91" providerId="LiveId" clId="{784B56E1-D1F8-4AE6-9CC5-DAC8782EAF93}" dt="2023-03-30T05:02:59.343" v="361" actId="26606"/>
          <ac:spMkLst>
            <pc:docMk/>
            <pc:sldMk cId="2474812171" sldId="262"/>
            <ac:spMk id="9" creationId="{561B1731-39D9-4145-8343-C209E1F09BC7}"/>
          </ac:spMkLst>
        </pc:spChg>
        <pc:picChg chg="add">
          <ac:chgData name="Sai Sudhir Nayani" userId="54825449e662fc91" providerId="LiveId" clId="{784B56E1-D1F8-4AE6-9CC5-DAC8782EAF93}" dt="2023-03-30T05:02:59.343" v="361" actId="26606"/>
          <ac:picMkLst>
            <pc:docMk/>
            <pc:sldMk cId="2474812171" sldId="262"/>
            <ac:picMk id="5" creationId="{A59E8147-E323-DB3A-0F2E-37950E018D96}"/>
          </ac:picMkLst>
        </pc:picChg>
        <pc:cxnChg chg="add">
          <ac:chgData name="Sai Sudhir Nayani" userId="54825449e662fc91" providerId="LiveId" clId="{784B56E1-D1F8-4AE6-9CC5-DAC8782EAF93}" dt="2023-03-30T05:02:59.343" v="361" actId="26606"/>
          <ac:cxnSpMkLst>
            <pc:docMk/>
            <pc:sldMk cId="2474812171" sldId="262"/>
            <ac:cxnSpMk id="11" creationId="{F0748755-DDBC-46D0-91EC-1212A8EE2B40}"/>
          </ac:cxnSpMkLst>
        </pc:cxnChg>
      </pc:sldChg>
      <pc:sldChg chg="new del">
        <pc:chgData name="Sai Sudhir Nayani" userId="54825449e662fc91" providerId="LiveId" clId="{784B56E1-D1F8-4AE6-9CC5-DAC8782EAF93}" dt="2023-03-30T05:07:05.190" v="372" actId="2696"/>
        <pc:sldMkLst>
          <pc:docMk/>
          <pc:sldMk cId="1297212709" sldId="263"/>
        </pc:sldMkLst>
      </pc:sldChg>
      <pc:sldChg chg="addSp delSp modSp new mod setBg">
        <pc:chgData name="Sai Sudhir Nayani" userId="54825449e662fc91" providerId="LiveId" clId="{784B56E1-D1F8-4AE6-9CC5-DAC8782EAF93}" dt="2023-03-30T05:10:34.127" v="405" actId="26606"/>
        <pc:sldMkLst>
          <pc:docMk/>
          <pc:sldMk cId="2314840531" sldId="264"/>
        </pc:sldMkLst>
        <pc:spChg chg="add mod ord">
          <ac:chgData name="Sai Sudhir Nayani" userId="54825449e662fc91" providerId="LiveId" clId="{784B56E1-D1F8-4AE6-9CC5-DAC8782EAF93}" dt="2023-03-30T05:10:34.127" v="405" actId="26606"/>
          <ac:spMkLst>
            <pc:docMk/>
            <pc:sldMk cId="2314840531" sldId="264"/>
            <ac:spMk id="2" creationId="{C9FE5FB4-F7C9-B74F-FF91-29107DAD510B}"/>
          </ac:spMkLst>
        </pc:spChg>
        <pc:spChg chg="add del mod">
          <ac:chgData name="Sai Sudhir Nayani" userId="54825449e662fc91" providerId="LiveId" clId="{784B56E1-D1F8-4AE6-9CC5-DAC8782EAF93}" dt="2023-03-30T05:10:25.393" v="403" actId="478"/>
          <ac:spMkLst>
            <pc:docMk/>
            <pc:sldMk cId="2314840531" sldId="264"/>
            <ac:spMk id="3" creationId="{3AAC6B33-E610-7B15-631C-9C0103F17C62}"/>
          </ac:spMkLst>
        </pc:spChg>
        <pc:spChg chg="add del">
          <ac:chgData name="Sai Sudhir Nayani" userId="54825449e662fc91" providerId="LiveId" clId="{784B56E1-D1F8-4AE6-9CC5-DAC8782EAF93}" dt="2023-03-30T05:10:34.127" v="405" actId="26606"/>
          <ac:spMkLst>
            <pc:docMk/>
            <pc:sldMk cId="2314840531" sldId="264"/>
            <ac:spMk id="10" creationId="{561B1731-39D9-4145-8343-C209E1F09BC7}"/>
          </ac:spMkLst>
        </pc:spChg>
        <pc:spChg chg="add">
          <ac:chgData name="Sai Sudhir Nayani" userId="54825449e662fc91" providerId="LiveId" clId="{784B56E1-D1F8-4AE6-9CC5-DAC8782EAF93}" dt="2023-03-30T05:10:34.127" v="405" actId="26606"/>
          <ac:spMkLst>
            <pc:docMk/>
            <pc:sldMk cId="2314840531" sldId="264"/>
            <ac:spMk id="1033" creationId="{AA6B4F65-EE0E-4A52-B5A5-85584D0801CD}"/>
          </ac:spMkLst>
        </pc:spChg>
        <pc:picChg chg="add del mod">
          <ac:chgData name="Sai Sudhir Nayani" userId="54825449e662fc91" providerId="LiveId" clId="{784B56E1-D1F8-4AE6-9CC5-DAC8782EAF93}" dt="2023-03-30T05:09:10.925" v="400" actId="478"/>
          <ac:picMkLst>
            <pc:docMk/>
            <pc:sldMk cId="2314840531" sldId="264"/>
            <ac:picMk id="4" creationId="{550E7D74-5EA7-04E4-0558-69BD67E9CFA5}"/>
          </ac:picMkLst>
        </pc:picChg>
        <pc:picChg chg="add del mod">
          <ac:chgData name="Sai Sudhir Nayani" userId="54825449e662fc91" providerId="LiveId" clId="{784B56E1-D1F8-4AE6-9CC5-DAC8782EAF93}" dt="2023-03-30T05:10:25.393" v="403" actId="478"/>
          <ac:picMkLst>
            <pc:docMk/>
            <pc:sldMk cId="2314840531" sldId="264"/>
            <ac:picMk id="1026" creationId="{09B09409-5801-8595-470D-C29AA47E0573}"/>
          </ac:picMkLst>
        </pc:picChg>
        <pc:picChg chg="add mod">
          <ac:chgData name="Sai Sudhir Nayani" userId="54825449e662fc91" providerId="LiveId" clId="{784B56E1-D1F8-4AE6-9CC5-DAC8782EAF93}" dt="2023-03-30T05:10:34.127" v="405" actId="26606"/>
          <ac:picMkLst>
            <pc:docMk/>
            <pc:sldMk cId="2314840531" sldId="264"/>
            <ac:picMk id="1028" creationId="{7AED15A9-ADAC-14E6-302B-0ED6E7C81361}"/>
          </ac:picMkLst>
        </pc:picChg>
        <pc:cxnChg chg="add del">
          <ac:chgData name="Sai Sudhir Nayani" userId="54825449e662fc91" providerId="LiveId" clId="{784B56E1-D1F8-4AE6-9CC5-DAC8782EAF93}" dt="2023-03-30T05:10:34.127" v="405" actId="26606"/>
          <ac:cxnSpMkLst>
            <pc:docMk/>
            <pc:sldMk cId="2314840531" sldId="264"/>
            <ac:cxnSpMk id="8" creationId="{D8689CE0-64D2-447C-9C1F-872D111D8AC3}"/>
          </ac:cxnSpMkLst>
        </pc:cxnChg>
        <pc:cxnChg chg="add del">
          <ac:chgData name="Sai Sudhir Nayani" userId="54825449e662fc91" providerId="LiveId" clId="{784B56E1-D1F8-4AE6-9CC5-DAC8782EAF93}" dt="2023-03-30T05:10:34.127" v="405" actId="26606"/>
          <ac:cxnSpMkLst>
            <pc:docMk/>
            <pc:sldMk cId="2314840531" sldId="264"/>
            <ac:cxnSpMk id="12" creationId="{F0748755-DDBC-46D0-91EC-1212A8EE2B40}"/>
          </ac:cxnSpMkLst>
        </pc:cxnChg>
      </pc:sldChg>
      <pc:sldChg chg="new del">
        <pc:chgData name="Sai Sudhir Nayani" userId="54825449e662fc91" providerId="LiveId" clId="{784B56E1-D1F8-4AE6-9CC5-DAC8782EAF93}" dt="2023-03-31T00:16:00.386" v="593" actId="2696"/>
        <pc:sldMkLst>
          <pc:docMk/>
          <pc:sldMk cId="153191360" sldId="265"/>
        </pc:sldMkLst>
      </pc:sldChg>
      <pc:sldChg chg="new del">
        <pc:chgData name="Sai Sudhir Nayani" userId="54825449e662fc91" providerId="LiveId" clId="{784B56E1-D1F8-4AE6-9CC5-DAC8782EAF93}" dt="2023-03-31T00:16:11.814" v="596" actId="2696"/>
        <pc:sldMkLst>
          <pc:docMk/>
          <pc:sldMk cId="604586144" sldId="266"/>
        </pc:sldMkLst>
      </pc:sldChg>
      <pc:sldChg chg="new del">
        <pc:chgData name="Sai Sudhir Nayani" userId="54825449e662fc91" providerId="LiveId" clId="{784B56E1-D1F8-4AE6-9CC5-DAC8782EAF93}" dt="2023-03-31T00:16:12.727" v="597" actId="2696"/>
        <pc:sldMkLst>
          <pc:docMk/>
          <pc:sldMk cId="3551266232" sldId="267"/>
        </pc:sldMkLst>
      </pc:sldChg>
      <pc:sldChg chg="addSp delSp modSp new mod setBg">
        <pc:chgData name="Sai Sudhir Nayani" userId="54825449e662fc91" providerId="LiveId" clId="{784B56E1-D1F8-4AE6-9CC5-DAC8782EAF93}" dt="2023-03-31T00:24:33.968" v="647" actId="403"/>
        <pc:sldMkLst>
          <pc:docMk/>
          <pc:sldMk cId="2025139864" sldId="268"/>
        </pc:sldMkLst>
        <pc:spChg chg="mod">
          <ac:chgData name="Sai Sudhir Nayani" userId="54825449e662fc91" providerId="LiveId" clId="{784B56E1-D1F8-4AE6-9CC5-DAC8782EAF93}" dt="2023-03-31T00:24:33.968" v="647" actId="403"/>
          <ac:spMkLst>
            <pc:docMk/>
            <pc:sldMk cId="2025139864" sldId="268"/>
            <ac:spMk id="2" creationId="{40783A1F-8FB5-124B-7ACB-EB494EED5FA2}"/>
          </ac:spMkLst>
        </pc:spChg>
        <pc:spChg chg="del mod">
          <ac:chgData name="Sai Sudhir Nayani" userId="54825449e662fc91" providerId="LiveId" clId="{784B56E1-D1F8-4AE6-9CC5-DAC8782EAF93}" dt="2023-03-31T00:22:49.509" v="641" actId="26606"/>
          <ac:spMkLst>
            <pc:docMk/>
            <pc:sldMk cId="2025139864" sldId="268"/>
            <ac:spMk id="3" creationId="{FB618670-16EC-2EF2-9A43-B8E81B159983}"/>
          </ac:spMkLst>
        </pc:spChg>
        <pc:spChg chg="add">
          <ac:chgData name="Sai Sudhir Nayani" userId="54825449e662fc91" providerId="LiveId" clId="{784B56E1-D1F8-4AE6-9CC5-DAC8782EAF93}" dt="2023-03-31T00:22:49.509" v="641" actId="26606"/>
          <ac:spMkLst>
            <pc:docMk/>
            <pc:sldMk cId="2025139864" sldId="268"/>
            <ac:spMk id="9" creationId="{431807EA-F70D-41DE-A07B-209FD591815E}"/>
          </ac:spMkLst>
        </pc:spChg>
        <pc:graphicFrameChg chg="add mod">
          <ac:chgData name="Sai Sudhir Nayani" userId="54825449e662fc91" providerId="LiveId" clId="{784B56E1-D1F8-4AE6-9CC5-DAC8782EAF93}" dt="2023-03-31T00:23:20.559" v="644" actId="14100"/>
          <ac:graphicFrameMkLst>
            <pc:docMk/>
            <pc:sldMk cId="2025139864" sldId="268"/>
            <ac:graphicFrameMk id="5" creationId="{D88C9001-AE7F-F75E-E27F-2360EB98AE7A}"/>
          </ac:graphicFrameMkLst>
        </pc:graphicFrameChg>
        <pc:cxnChg chg="add">
          <ac:chgData name="Sai Sudhir Nayani" userId="54825449e662fc91" providerId="LiveId" clId="{784B56E1-D1F8-4AE6-9CC5-DAC8782EAF93}" dt="2023-03-31T00:22:49.509" v="641" actId="26606"/>
          <ac:cxnSpMkLst>
            <pc:docMk/>
            <pc:sldMk cId="2025139864" sldId="268"/>
            <ac:cxnSpMk id="11" creationId="{D6D3BDB7-6E9F-439D-9E83-9D7F1971D57D}"/>
          </ac:cxnSpMkLst>
        </pc:cxnChg>
      </pc:sldChg>
      <pc:sldMasterChg chg="del delSldLayout">
        <pc:chgData name="Sai Sudhir Nayani" userId="54825449e662fc91" providerId="LiveId" clId="{784B56E1-D1F8-4AE6-9CC5-DAC8782EAF93}" dt="2023-03-30T01:17:35.896" v="71" actId="26606"/>
        <pc:sldMasterMkLst>
          <pc:docMk/>
          <pc:sldMasterMk cId="1636667698" sldId="2147483648"/>
        </pc:sldMasterMkLst>
        <pc:sldLayoutChg chg="del">
          <pc:chgData name="Sai Sudhir Nayani" userId="54825449e662fc91" providerId="LiveId" clId="{784B56E1-D1F8-4AE6-9CC5-DAC8782EAF93}" dt="2023-03-30T01:17:35.896" v="71" actId="26606"/>
          <pc:sldLayoutMkLst>
            <pc:docMk/>
            <pc:sldMasterMk cId="1636667698" sldId="2147483648"/>
            <pc:sldLayoutMk cId="2957654729" sldId="2147483649"/>
          </pc:sldLayoutMkLst>
        </pc:sldLayoutChg>
        <pc:sldLayoutChg chg="del">
          <pc:chgData name="Sai Sudhir Nayani" userId="54825449e662fc91" providerId="LiveId" clId="{784B56E1-D1F8-4AE6-9CC5-DAC8782EAF93}" dt="2023-03-30T01:17:35.896" v="71" actId="26606"/>
          <pc:sldLayoutMkLst>
            <pc:docMk/>
            <pc:sldMasterMk cId="1636667698" sldId="2147483648"/>
            <pc:sldLayoutMk cId="587655584" sldId="2147483650"/>
          </pc:sldLayoutMkLst>
        </pc:sldLayoutChg>
        <pc:sldLayoutChg chg="del">
          <pc:chgData name="Sai Sudhir Nayani" userId="54825449e662fc91" providerId="LiveId" clId="{784B56E1-D1F8-4AE6-9CC5-DAC8782EAF93}" dt="2023-03-30T01:17:35.896" v="71" actId="26606"/>
          <pc:sldLayoutMkLst>
            <pc:docMk/>
            <pc:sldMasterMk cId="1636667698" sldId="2147483648"/>
            <pc:sldLayoutMk cId="2212756164" sldId="2147483651"/>
          </pc:sldLayoutMkLst>
        </pc:sldLayoutChg>
        <pc:sldLayoutChg chg="del">
          <pc:chgData name="Sai Sudhir Nayani" userId="54825449e662fc91" providerId="LiveId" clId="{784B56E1-D1F8-4AE6-9CC5-DAC8782EAF93}" dt="2023-03-30T01:17:35.896" v="71" actId="26606"/>
          <pc:sldLayoutMkLst>
            <pc:docMk/>
            <pc:sldMasterMk cId="1636667698" sldId="2147483648"/>
            <pc:sldLayoutMk cId="1263875445" sldId="2147483652"/>
          </pc:sldLayoutMkLst>
        </pc:sldLayoutChg>
        <pc:sldLayoutChg chg="del">
          <pc:chgData name="Sai Sudhir Nayani" userId="54825449e662fc91" providerId="LiveId" clId="{784B56E1-D1F8-4AE6-9CC5-DAC8782EAF93}" dt="2023-03-30T01:17:35.896" v="71" actId="26606"/>
          <pc:sldLayoutMkLst>
            <pc:docMk/>
            <pc:sldMasterMk cId="1636667698" sldId="2147483648"/>
            <pc:sldLayoutMk cId="787398184" sldId="2147483653"/>
          </pc:sldLayoutMkLst>
        </pc:sldLayoutChg>
        <pc:sldLayoutChg chg="del">
          <pc:chgData name="Sai Sudhir Nayani" userId="54825449e662fc91" providerId="LiveId" clId="{784B56E1-D1F8-4AE6-9CC5-DAC8782EAF93}" dt="2023-03-30T01:17:35.896" v="71" actId="26606"/>
          <pc:sldLayoutMkLst>
            <pc:docMk/>
            <pc:sldMasterMk cId="1636667698" sldId="2147483648"/>
            <pc:sldLayoutMk cId="2020228108" sldId="2147483654"/>
          </pc:sldLayoutMkLst>
        </pc:sldLayoutChg>
        <pc:sldLayoutChg chg="del">
          <pc:chgData name="Sai Sudhir Nayani" userId="54825449e662fc91" providerId="LiveId" clId="{784B56E1-D1F8-4AE6-9CC5-DAC8782EAF93}" dt="2023-03-30T01:17:35.896" v="71" actId="26606"/>
          <pc:sldLayoutMkLst>
            <pc:docMk/>
            <pc:sldMasterMk cId="1636667698" sldId="2147483648"/>
            <pc:sldLayoutMk cId="2788065227" sldId="2147483655"/>
          </pc:sldLayoutMkLst>
        </pc:sldLayoutChg>
        <pc:sldLayoutChg chg="del">
          <pc:chgData name="Sai Sudhir Nayani" userId="54825449e662fc91" providerId="LiveId" clId="{784B56E1-D1F8-4AE6-9CC5-DAC8782EAF93}" dt="2023-03-30T01:17:35.896" v="71" actId="26606"/>
          <pc:sldLayoutMkLst>
            <pc:docMk/>
            <pc:sldMasterMk cId="1636667698" sldId="2147483648"/>
            <pc:sldLayoutMk cId="501710630" sldId="2147483656"/>
          </pc:sldLayoutMkLst>
        </pc:sldLayoutChg>
        <pc:sldLayoutChg chg="del">
          <pc:chgData name="Sai Sudhir Nayani" userId="54825449e662fc91" providerId="LiveId" clId="{784B56E1-D1F8-4AE6-9CC5-DAC8782EAF93}" dt="2023-03-30T01:17:35.896" v="71" actId="26606"/>
          <pc:sldLayoutMkLst>
            <pc:docMk/>
            <pc:sldMasterMk cId="1636667698" sldId="2147483648"/>
            <pc:sldLayoutMk cId="893211569" sldId="2147483657"/>
          </pc:sldLayoutMkLst>
        </pc:sldLayoutChg>
        <pc:sldLayoutChg chg="del">
          <pc:chgData name="Sai Sudhir Nayani" userId="54825449e662fc91" providerId="LiveId" clId="{784B56E1-D1F8-4AE6-9CC5-DAC8782EAF93}" dt="2023-03-30T01:17:35.896" v="71" actId="26606"/>
          <pc:sldLayoutMkLst>
            <pc:docMk/>
            <pc:sldMasterMk cId="1636667698" sldId="2147483648"/>
            <pc:sldLayoutMk cId="2287052745" sldId="2147483658"/>
          </pc:sldLayoutMkLst>
        </pc:sldLayoutChg>
        <pc:sldLayoutChg chg="del">
          <pc:chgData name="Sai Sudhir Nayani" userId="54825449e662fc91" providerId="LiveId" clId="{784B56E1-D1F8-4AE6-9CC5-DAC8782EAF93}" dt="2023-03-30T01:17:35.896" v="71" actId="26606"/>
          <pc:sldLayoutMkLst>
            <pc:docMk/>
            <pc:sldMasterMk cId="1636667698" sldId="2147483648"/>
            <pc:sldLayoutMk cId="3243089704" sldId="2147483659"/>
          </pc:sldLayoutMkLst>
        </pc:sldLayoutChg>
      </pc:sldMasterChg>
      <pc:sldMasterChg chg="add replId addSldLayout">
        <pc:chgData name="Sai Sudhir Nayani" userId="54825449e662fc91" providerId="LiveId" clId="{784B56E1-D1F8-4AE6-9CC5-DAC8782EAF93}" dt="2023-03-30T01:17:35.896" v="71" actId="26606"/>
        <pc:sldMasterMkLst>
          <pc:docMk/>
          <pc:sldMasterMk cId="2988305254" sldId="2147483660"/>
        </pc:sldMasterMkLst>
        <pc:sldLayoutChg chg="add">
          <pc:chgData name="Sai Sudhir Nayani" userId="54825449e662fc91" providerId="LiveId" clId="{784B56E1-D1F8-4AE6-9CC5-DAC8782EAF93}" dt="2023-03-30T01:17:35.896" v="71" actId="26606"/>
          <pc:sldLayoutMkLst>
            <pc:docMk/>
            <pc:sldMasterMk cId="2988305254" sldId="2147483660"/>
            <pc:sldLayoutMk cId="3528602282" sldId="2147483661"/>
          </pc:sldLayoutMkLst>
        </pc:sldLayoutChg>
        <pc:sldLayoutChg chg="add replId">
          <pc:chgData name="Sai Sudhir Nayani" userId="54825449e662fc91" providerId="LiveId" clId="{784B56E1-D1F8-4AE6-9CC5-DAC8782EAF93}" dt="2023-03-30T01:17:35.896" v="71" actId="26606"/>
          <pc:sldLayoutMkLst>
            <pc:docMk/>
            <pc:sldMasterMk cId="2988305254" sldId="2147483660"/>
            <pc:sldLayoutMk cId="2127070834" sldId="2147483662"/>
          </pc:sldLayoutMkLst>
        </pc:sldLayoutChg>
        <pc:sldLayoutChg chg="add replId">
          <pc:chgData name="Sai Sudhir Nayani" userId="54825449e662fc91" providerId="LiveId" clId="{784B56E1-D1F8-4AE6-9CC5-DAC8782EAF93}" dt="2023-03-30T01:17:35.896" v="71" actId="26606"/>
          <pc:sldLayoutMkLst>
            <pc:docMk/>
            <pc:sldMasterMk cId="2988305254" sldId="2147483660"/>
            <pc:sldLayoutMk cId="1601500115" sldId="2147483663"/>
          </pc:sldLayoutMkLst>
        </pc:sldLayoutChg>
        <pc:sldLayoutChg chg="add replId">
          <pc:chgData name="Sai Sudhir Nayani" userId="54825449e662fc91" providerId="LiveId" clId="{784B56E1-D1F8-4AE6-9CC5-DAC8782EAF93}" dt="2023-03-30T01:17:35.896" v="71" actId="26606"/>
          <pc:sldLayoutMkLst>
            <pc:docMk/>
            <pc:sldMasterMk cId="2988305254" sldId="2147483660"/>
            <pc:sldLayoutMk cId="3212889926" sldId="2147483664"/>
          </pc:sldLayoutMkLst>
        </pc:sldLayoutChg>
        <pc:sldLayoutChg chg="add replId">
          <pc:chgData name="Sai Sudhir Nayani" userId="54825449e662fc91" providerId="LiveId" clId="{784B56E1-D1F8-4AE6-9CC5-DAC8782EAF93}" dt="2023-03-30T01:17:35.896" v="71" actId="26606"/>
          <pc:sldLayoutMkLst>
            <pc:docMk/>
            <pc:sldMasterMk cId="2988305254" sldId="2147483660"/>
            <pc:sldLayoutMk cId="2283644782" sldId="2147483665"/>
          </pc:sldLayoutMkLst>
        </pc:sldLayoutChg>
        <pc:sldLayoutChg chg="add replId">
          <pc:chgData name="Sai Sudhir Nayani" userId="54825449e662fc91" providerId="LiveId" clId="{784B56E1-D1F8-4AE6-9CC5-DAC8782EAF93}" dt="2023-03-30T01:17:35.896" v="71" actId="26606"/>
          <pc:sldLayoutMkLst>
            <pc:docMk/>
            <pc:sldMasterMk cId="2988305254" sldId="2147483660"/>
            <pc:sldLayoutMk cId="1999895116" sldId="2147483666"/>
          </pc:sldLayoutMkLst>
        </pc:sldLayoutChg>
        <pc:sldLayoutChg chg="add replId">
          <pc:chgData name="Sai Sudhir Nayani" userId="54825449e662fc91" providerId="LiveId" clId="{784B56E1-D1F8-4AE6-9CC5-DAC8782EAF93}" dt="2023-03-30T01:17:35.896" v="71" actId="26606"/>
          <pc:sldLayoutMkLst>
            <pc:docMk/>
            <pc:sldMasterMk cId="2988305254" sldId="2147483660"/>
            <pc:sldLayoutMk cId="3526746772" sldId="2147483667"/>
          </pc:sldLayoutMkLst>
        </pc:sldLayoutChg>
        <pc:sldLayoutChg chg="add replId">
          <pc:chgData name="Sai Sudhir Nayani" userId="54825449e662fc91" providerId="LiveId" clId="{784B56E1-D1F8-4AE6-9CC5-DAC8782EAF93}" dt="2023-03-30T01:17:35.896" v="71" actId="26606"/>
          <pc:sldLayoutMkLst>
            <pc:docMk/>
            <pc:sldMasterMk cId="2988305254" sldId="2147483660"/>
            <pc:sldLayoutMk cId="2341372874" sldId="2147483668"/>
          </pc:sldLayoutMkLst>
        </pc:sldLayoutChg>
        <pc:sldLayoutChg chg="add replId">
          <pc:chgData name="Sai Sudhir Nayani" userId="54825449e662fc91" providerId="LiveId" clId="{784B56E1-D1F8-4AE6-9CC5-DAC8782EAF93}" dt="2023-03-30T01:17:35.896" v="71" actId="26606"/>
          <pc:sldLayoutMkLst>
            <pc:docMk/>
            <pc:sldMasterMk cId="2988305254" sldId="2147483660"/>
            <pc:sldLayoutMk cId="941540799" sldId="2147483669"/>
          </pc:sldLayoutMkLst>
        </pc:sldLayoutChg>
        <pc:sldLayoutChg chg="add replId">
          <pc:chgData name="Sai Sudhir Nayani" userId="54825449e662fc91" providerId="LiveId" clId="{784B56E1-D1F8-4AE6-9CC5-DAC8782EAF93}" dt="2023-03-30T01:17:35.896" v="71" actId="26606"/>
          <pc:sldLayoutMkLst>
            <pc:docMk/>
            <pc:sldMasterMk cId="2988305254" sldId="2147483660"/>
            <pc:sldLayoutMk cId="3650479902" sldId="2147483670"/>
          </pc:sldLayoutMkLst>
        </pc:sldLayoutChg>
        <pc:sldLayoutChg chg="add replId">
          <pc:chgData name="Sai Sudhir Nayani" userId="54825449e662fc91" providerId="LiveId" clId="{784B56E1-D1F8-4AE6-9CC5-DAC8782EAF93}" dt="2023-03-30T01:17:35.896" v="71" actId="26606"/>
          <pc:sldLayoutMkLst>
            <pc:docMk/>
            <pc:sldMasterMk cId="2988305254" sldId="2147483660"/>
            <pc:sldLayoutMk cId="2773320267" sldId="214748367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3DE77-0F34-4AC9-8B62-5FE2587FDA1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8FA0A2D-FB50-4F58-BF64-6388599D1B69}">
      <dgm:prSet/>
      <dgm:spPr/>
      <dgm:t>
        <a:bodyPr/>
        <a:lstStyle/>
        <a:p>
          <a:r>
            <a:rPr lang="en-US" dirty="0"/>
            <a:t>Based on the data analysis of changes in non-school district taxable values, the 34th Street Corridor and 5th Avenue are the top two corridors with over 100% change in revenue. This indicates that these corridors have the potential for significant growth and development. Therefore, we recommend that the CRA consider these two corridors for restructuring and updating infrastructure.</a:t>
          </a:r>
        </a:p>
      </dgm:t>
    </dgm:pt>
    <dgm:pt modelId="{4E440908-8E29-4A33-BB42-840AE803D1A1}" type="parTrans" cxnId="{B740DF1A-28BD-45D8-8373-DA2B988891EA}">
      <dgm:prSet/>
      <dgm:spPr/>
      <dgm:t>
        <a:bodyPr/>
        <a:lstStyle/>
        <a:p>
          <a:endParaRPr lang="en-US"/>
        </a:p>
      </dgm:t>
    </dgm:pt>
    <dgm:pt modelId="{88027C47-6B04-471D-A7ED-007642A0FE74}" type="sibTrans" cxnId="{B740DF1A-28BD-45D8-8373-DA2B988891EA}">
      <dgm:prSet/>
      <dgm:spPr/>
      <dgm:t>
        <a:bodyPr/>
        <a:lstStyle/>
        <a:p>
          <a:endParaRPr lang="en-US"/>
        </a:p>
      </dgm:t>
    </dgm:pt>
    <dgm:pt modelId="{D6170A5A-6DEC-419E-88EF-7E8A488D8A6A}">
      <dgm:prSet/>
      <dgm:spPr/>
      <dgm:t>
        <a:bodyPr/>
        <a:lstStyle/>
        <a:p>
          <a:r>
            <a:rPr lang="en-US"/>
            <a:t>Additionally, we recommend that the Central Avenue, 22nd Street, and Dr MLK Jr corridors be considered for potential development opportunities, given their significant increases in revenue with over 70% change in the past four years. By focusing on these corridors, the CRA can help drive economic growth, increase property values, and enhance the overall quality of life for residents and visitors in the community.</a:t>
          </a:r>
        </a:p>
      </dgm:t>
    </dgm:pt>
    <dgm:pt modelId="{85C85ED9-E525-4E90-8129-FC4C3F6F6719}" type="parTrans" cxnId="{C835E2C6-AF7E-4344-8391-AABD64C36DF0}">
      <dgm:prSet/>
      <dgm:spPr/>
      <dgm:t>
        <a:bodyPr/>
        <a:lstStyle/>
        <a:p>
          <a:endParaRPr lang="en-US"/>
        </a:p>
      </dgm:t>
    </dgm:pt>
    <dgm:pt modelId="{1B7CE918-5DBB-474E-AAB7-E2E2C92358B2}" type="sibTrans" cxnId="{C835E2C6-AF7E-4344-8391-AABD64C36DF0}">
      <dgm:prSet/>
      <dgm:spPr/>
      <dgm:t>
        <a:bodyPr/>
        <a:lstStyle/>
        <a:p>
          <a:endParaRPr lang="en-US"/>
        </a:p>
      </dgm:t>
    </dgm:pt>
    <dgm:pt modelId="{701E81FD-9D4F-40C8-BBF1-F5A7F7FDF371}" type="pres">
      <dgm:prSet presAssocID="{C9C3DE77-0F34-4AC9-8B62-5FE2587FDA16}" presName="hierChild1" presStyleCnt="0">
        <dgm:presLayoutVars>
          <dgm:chPref val="1"/>
          <dgm:dir/>
          <dgm:animOne val="branch"/>
          <dgm:animLvl val="lvl"/>
          <dgm:resizeHandles/>
        </dgm:presLayoutVars>
      </dgm:prSet>
      <dgm:spPr/>
    </dgm:pt>
    <dgm:pt modelId="{1BCA2F19-F14D-4B09-AFFB-3BAC1CF7F005}" type="pres">
      <dgm:prSet presAssocID="{88FA0A2D-FB50-4F58-BF64-6388599D1B69}" presName="hierRoot1" presStyleCnt="0"/>
      <dgm:spPr/>
    </dgm:pt>
    <dgm:pt modelId="{8268E262-0721-4997-96C1-C6D50C41EDB3}" type="pres">
      <dgm:prSet presAssocID="{88FA0A2D-FB50-4F58-BF64-6388599D1B69}" presName="composite" presStyleCnt="0"/>
      <dgm:spPr/>
    </dgm:pt>
    <dgm:pt modelId="{36E749E6-0428-4561-B995-CC0F0AA843F8}" type="pres">
      <dgm:prSet presAssocID="{88FA0A2D-FB50-4F58-BF64-6388599D1B69}" presName="background" presStyleLbl="node0" presStyleIdx="0" presStyleCnt="2"/>
      <dgm:spPr/>
    </dgm:pt>
    <dgm:pt modelId="{0A945C15-F6CD-4E83-99B3-C71B18935735}" type="pres">
      <dgm:prSet presAssocID="{88FA0A2D-FB50-4F58-BF64-6388599D1B69}" presName="text" presStyleLbl="fgAcc0" presStyleIdx="0" presStyleCnt="2">
        <dgm:presLayoutVars>
          <dgm:chPref val="3"/>
        </dgm:presLayoutVars>
      </dgm:prSet>
      <dgm:spPr/>
    </dgm:pt>
    <dgm:pt modelId="{DC8F5BB0-4DE4-4BDD-89A6-4AA4BC3BDC8D}" type="pres">
      <dgm:prSet presAssocID="{88FA0A2D-FB50-4F58-BF64-6388599D1B69}" presName="hierChild2" presStyleCnt="0"/>
      <dgm:spPr/>
    </dgm:pt>
    <dgm:pt modelId="{1389C38D-0D4C-480D-B441-DC0D518495DC}" type="pres">
      <dgm:prSet presAssocID="{D6170A5A-6DEC-419E-88EF-7E8A488D8A6A}" presName="hierRoot1" presStyleCnt="0"/>
      <dgm:spPr/>
    </dgm:pt>
    <dgm:pt modelId="{057FD14C-C32D-4147-8836-FFD797375F54}" type="pres">
      <dgm:prSet presAssocID="{D6170A5A-6DEC-419E-88EF-7E8A488D8A6A}" presName="composite" presStyleCnt="0"/>
      <dgm:spPr/>
    </dgm:pt>
    <dgm:pt modelId="{8DCEFC4A-15E2-45A8-AB8B-1E722B09FED1}" type="pres">
      <dgm:prSet presAssocID="{D6170A5A-6DEC-419E-88EF-7E8A488D8A6A}" presName="background" presStyleLbl="node0" presStyleIdx="1" presStyleCnt="2"/>
      <dgm:spPr/>
    </dgm:pt>
    <dgm:pt modelId="{737AB9E6-2EE2-459E-AF8C-E8D053A1C77F}" type="pres">
      <dgm:prSet presAssocID="{D6170A5A-6DEC-419E-88EF-7E8A488D8A6A}" presName="text" presStyleLbl="fgAcc0" presStyleIdx="1" presStyleCnt="2">
        <dgm:presLayoutVars>
          <dgm:chPref val="3"/>
        </dgm:presLayoutVars>
      </dgm:prSet>
      <dgm:spPr/>
    </dgm:pt>
    <dgm:pt modelId="{88A67674-0B3A-4BE5-835C-5DDCF8BB5932}" type="pres">
      <dgm:prSet presAssocID="{D6170A5A-6DEC-419E-88EF-7E8A488D8A6A}" presName="hierChild2" presStyleCnt="0"/>
      <dgm:spPr/>
    </dgm:pt>
  </dgm:ptLst>
  <dgm:cxnLst>
    <dgm:cxn modelId="{B740DF1A-28BD-45D8-8373-DA2B988891EA}" srcId="{C9C3DE77-0F34-4AC9-8B62-5FE2587FDA16}" destId="{88FA0A2D-FB50-4F58-BF64-6388599D1B69}" srcOrd="0" destOrd="0" parTransId="{4E440908-8E29-4A33-BB42-840AE803D1A1}" sibTransId="{88027C47-6B04-471D-A7ED-007642A0FE74}"/>
    <dgm:cxn modelId="{22CB0C3C-7837-4F36-8327-985A857D9188}" type="presOf" srcId="{C9C3DE77-0F34-4AC9-8B62-5FE2587FDA16}" destId="{701E81FD-9D4F-40C8-BBF1-F5A7F7FDF371}" srcOrd="0" destOrd="0" presId="urn:microsoft.com/office/officeart/2005/8/layout/hierarchy1"/>
    <dgm:cxn modelId="{119DA345-867F-4D29-BB07-5AEDEA8384D0}" type="presOf" srcId="{88FA0A2D-FB50-4F58-BF64-6388599D1B69}" destId="{0A945C15-F6CD-4E83-99B3-C71B18935735}" srcOrd="0" destOrd="0" presId="urn:microsoft.com/office/officeart/2005/8/layout/hierarchy1"/>
    <dgm:cxn modelId="{C835E2C6-AF7E-4344-8391-AABD64C36DF0}" srcId="{C9C3DE77-0F34-4AC9-8B62-5FE2587FDA16}" destId="{D6170A5A-6DEC-419E-88EF-7E8A488D8A6A}" srcOrd="1" destOrd="0" parTransId="{85C85ED9-E525-4E90-8129-FC4C3F6F6719}" sibTransId="{1B7CE918-5DBB-474E-AAB7-E2E2C92358B2}"/>
    <dgm:cxn modelId="{7D9CEAD1-87BC-49AC-AF5C-C0F98C7D1C12}" type="presOf" srcId="{D6170A5A-6DEC-419E-88EF-7E8A488D8A6A}" destId="{737AB9E6-2EE2-459E-AF8C-E8D053A1C77F}" srcOrd="0" destOrd="0" presId="urn:microsoft.com/office/officeart/2005/8/layout/hierarchy1"/>
    <dgm:cxn modelId="{ED72A900-C401-4C9B-BE38-8A07CB2FC310}" type="presParOf" srcId="{701E81FD-9D4F-40C8-BBF1-F5A7F7FDF371}" destId="{1BCA2F19-F14D-4B09-AFFB-3BAC1CF7F005}" srcOrd="0" destOrd="0" presId="urn:microsoft.com/office/officeart/2005/8/layout/hierarchy1"/>
    <dgm:cxn modelId="{4C2AB048-FCDA-45CB-B8E5-A4978A21AC78}" type="presParOf" srcId="{1BCA2F19-F14D-4B09-AFFB-3BAC1CF7F005}" destId="{8268E262-0721-4997-96C1-C6D50C41EDB3}" srcOrd="0" destOrd="0" presId="urn:microsoft.com/office/officeart/2005/8/layout/hierarchy1"/>
    <dgm:cxn modelId="{5269BFC0-1AB3-4DB7-94AD-CA8520EB0664}" type="presParOf" srcId="{8268E262-0721-4997-96C1-C6D50C41EDB3}" destId="{36E749E6-0428-4561-B995-CC0F0AA843F8}" srcOrd="0" destOrd="0" presId="urn:microsoft.com/office/officeart/2005/8/layout/hierarchy1"/>
    <dgm:cxn modelId="{728B2569-50AC-44F1-8333-5F8A5B78394D}" type="presParOf" srcId="{8268E262-0721-4997-96C1-C6D50C41EDB3}" destId="{0A945C15-F6CD-4E83-99B3-C71B18935735}" srcOrd="1" destOrd="0" presId="urn:microsoft.com/office/officeart/2005/8/layout/hierarchy1"/>
    <dgm:cxn modelId="{FD5930FB-5D99-4110-B245-2B7B8863B9BB}" type="presParOf" srcId="{1BCA2F19-F14D-4B09-AFFB-3BAC1CF7F005}" destId="{DC8F5BB0-4DE4-4BDD-89A6-4AA4BC3BDC8D}" srcOrd="1" destOrd="0" presId="urn:microsoft.com/office/officeart/2005/8/layout/hierarchy1"/>
    <dgm:cxn modelId="{6FDFD66F-28C6-4D2A-888F-88164A34E7E0}" type="presParOf" srcId="{701E81FD-9D4F-40C8-BBF1-F5A7F7FDF371}" destId="{1389C38D-0D4C-480D-B441-DC0D518495DC}" srcOrd="1" destOrd="0" presId="urn:microsoft.com/office/officeart/2005/8/layout/hierarchy1"/>
    <dgm:cxn modelId="{3F10BC9C-3471-4D88-AFEB-774BA11011FE}" type="presParOf" srcId="{1389C38D-0D4C-480D-B441-DC0D518495DC}" destId="{057FD14C-C32D-4147-8836-FFD797375F54}" srcOrd="0" destOrd="0" presId="urn:microsoft.com/office/officeart/2005/8/layout/hierarchy1"/>
    <dgm:cxn modelId="{C027D8A8-F2EC-4075-8B42-AA91D2DDBC43}" type="presParOf" srcId="{057FD14C-C32D-4147-8836-FFD797375F54}" destId="{8DCEFC4A-15E2-45A8-AB8B-1E722B09FED1}" srcOrd="0" destOrd="0" presId="urn:microsoft.com/office/officeart/2005/8/layout/hierarchy1"/>
    <dgm:cxn modelId="{490CBFE7-5F85-4CE2-BB6A-6B91691A2EFB}" type="presParOf" srcId="{057FD14C-C32D-4147-8836-FFD797375F54}" destId="{737AB9E6-2EE2-459E-AF8C-E8D053A1C77F}" srcOrd="1" destOrd="0" presId="urn:microsoft.com/office/officeart/2005/8/layout/hierarchy1"/>
    <dgm:cxn modelId="{5AEB8B5C-627F-49BB-AA4B-F24D0C4D4122}" type="presParOf" srcId="{1389C38D-0D4C-480D-B441-DC0D518495DC}" destId="{88A67674-0B3A-4BE5-835C-5DDCF8BB593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749E6-0428-4561-B995-CC0F0AA843F8}">
      <dsp:nvSpPr>
        <dsp:cNvPr id="0" name=""/>
        <dsp:cNvSpPr/>
      </dsp:nvSpPr>
      <dsp:spPr>
        <a:xfrm>
          <a:off x="1402" y="498492"/>
          <a:ext cx="4923494" cy="3126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945C15-F6CD-4E83-99B3-C71B18935735}">
      <dsp:nvSpPr>
        <dsp:cNvPr id="0" name=""/>
        <dsp:cNvSpPr/>
      </dsp:nvSpPr>
      <dsp:spPr>
        <a:xfrm>
          <a:off x="548457" y="1018194"/>
          <a:ext cx="4923494" cy="31264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Based on the data analysis of changes in non-school district taxable values, the 34th Street Corridor and 5th Avenue are the top two corridors with over 100% change in revenue. This indicates that these corridors have the potential for significant growth and development. Therefore, we recommend that the CRA consider these two corridors for restructuring and updating infrastructure.</a:t>
          </a:r>
        </a:p>
      </dsp:txBody>
      <dsp:txXfrm>
        <a:off x="640027" y="1109764"/>
        <a:ext cx="4740354" cy="2943279"/>
      </dsp:txXfrm>
    </dsp:sp>
    <dsp:sp modelId="{8DCEFC4A-15E2-45A8-AB8B-1E722B09FED1}">
      <dsp:nvSpPr>
        <dsp:cNvPr id="0" name=""/>
        <dsp:cNvSpPr/>
      </dsp:nvSpPr>
      <dsp:spPr>
        <a:xfrm>
          <a:off x="6019007" y="498492"/>
          <a:ext cx="4923494" cy="3126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7AB9E6-2EE2-459E-AF8C-E8D053A1C77F}">
      <dsp:nvSpPr>
        <dsp:cNvPr id="0" name=""/>
        <dsp:cNvSpPr/>
      </dsp:nvSpPr>
      <dsp:spPr>
        <a:xfrm>
          <a:off x="6566062" y="1018194"/>
          <a:ext cx="4923494" cy="31264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Additionally, we recommend that the Central Avenue, 22nd Street, and Dr MLK Jr corridors be considered for potential development opportunities, given their significant increases in revenue with over 70% change in the past four years. By focusing on these corridors, the CRA can help drive economic growth, increase property values, and enhance the overall quality of life for residents and visitors in the community.</a:t>
          </a:r>
        </a:p>
      </dsp:txBody>
      <dsp:txXfrm>
        <a:off x="6657632" y="1109764"/>
        <a:ext cx="4740354" cy="29432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3/30/2023</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77332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3/30/2023</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127070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3/30/2023</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602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3/30/2023</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650479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3/30/2023</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941540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3/30/2023</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41372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3/30/2023</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526746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3/30/2023</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999895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3/30/2023</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283644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3/30/2023</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212889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3/30/2023</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601500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3/30/2023</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3052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8D6F774C-5F1D-4238-9942-12AC01518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41F62-B99F-5C55-8503-AE6AEBE92490}"/>
              </a:ext>
            </a:extLst>
          </p:cNvPr>
          <p:cNvSpPr>
            <a:spLocks noGrp="1"/>
          </p:cNvSpPr>
          <p:nvPr>
            <p:ph type="ctrTitle"/>
          </p:nvPr>
        </p:nvSpPr>
        <p:spPr>
          <a:xfrm>
            <a:off x="1621683" y="1541283"/>
            <a:ext cx="8948634" cy="1698649"/>
          </a:xfrm>
        </p:spPr>
        <p:txBody>
          <a:bodyPr vert="horz" lIns="91440" tIns="45720" rIns="91440" bIns="45720" rtlCol="0" anchor="t">
            <a:normAutofit/>
          </a:bodyPr>
          <a:lstStyle/>
          <a:p>
            <a:r>
              <a:rPr lang="en-US" sz="3100" b="1" kern="1200" cap="none" baseline="0">
                <a:solidFill>
                  <a:schemeClr val="tx1"/>
                </a:solidFill>
                <a:latin typeface="+mj-lt"/>
                <a:ea typeface="+mj-ea"/>
                <a:cs typeface="+mj-cs"/>
              </a:rPr>
              <a:t>City of St. Petersburg Commercial Corridors: Investments and Property Value Analysis</a:t>
            </a:r>
          </a:p>
        </p:txBody>
      </p:sp>
      <p:cxnSp>
        <p:nvCxnSpPr>
          <p:cNvPr id="38" name="Straight Connector 37">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794"/>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Video 3" descr="People In A Building">
            <a:extLst>
              <a:ext uri="{FF2B5EF4-FFF2-40B4-BE49-F238E27FC236}">
                <a16:creationId xmlns:a16="http://schemas.microsoft.com/office/drawing/2014/main" id="{5ABE0A53-F69E-BA15-7D6A-2FF58A3FB6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1181099" y="3239932"/>
            <a:ext cx="4914901" cy="2756779"/>
          </a:xfrm>
          <a:prstGeom prst="rect">
            <a:avLst/>
          </a:prstGeom>
        </p:spPr>
      </p:pic>
      <p:sp>
        <p:nvSpPr>
          <p:cNvPr id="5" name="TextBox 4">
            <a:extLst>
              <a:ext uri="{FF2B5EF4-FFF2-40B4-BE49-F238E27FC236}">
                <a16:creationId xmlns:a16="http://schemas.microsoft.com/office/drawing/2014/main" id="{2F7B77B3-F855-4F9F-2AD8-CD8595C247A3}"/>
              </a:ext>
            </a:extLst>
          </p:cNvPr>
          <p:cNvSpPr txBox="1"/>
          <p:nvPr/>
        </p:nvSpPr>
        <p:spPr>
          <a:xfrm>
            <a:off x="7315197" y="3566160"/>
            <a:ext cx="3695701" cy="2328673"/>
          </a:xfrm>
          <a:prstGeom prst="rect">
            <a:avLst/>
          </a:prstGeom>
        </p:spPr>
        <p:txBody>
          <a:bodyPr vert="horz" lIns="91440" tIns="45720" rIns="91440" bIns="45720" rtlCol="0">
            <a:normAutofit fontScale="92500" lnSpcReduction="20000"/>
          </a:bodyPr>
          <a:lstStyle/>
          <a:p>
            <a:pPr>
              <a:lnSpc>
                <a:spcPct val="130000"/>
              </a:lnSpc>
              <a:spcAft>
                <a:spcPts val="600"/>
              </a:spcAft>
            </a:pPr>
            <a:r>
              <a:rPr lang="en-US" b="1" i="0" dirty="0">
                <a:effectLst/>
              </a:rPr>
              <a:t> </a:t>
            </a:r>
            <a:r>
              <a:rPr lang="en-US" b="1" dirty="0"/>
              <a:t>BY</a:t>
            </a:r>
            <a:br>
              <a:rPr lang="en-US" b="1" dirty="0"/>
            </a:br>
            <a:r>
              <a:rPr lang="en-US" b="1" dirty="0"/>
              <a:t>-  Aiswarya Reddy Rangam</a:t>
            </a:r>
          </a:p>
          <a:p>
            <a:pPr indent="-228600">
              <a:lnSpc>
                <a:spcPct val="130000"/>
              </a:lnSpc>
              <a:spcAft>
                <a:spcPts val="600"/>
              </a:spcAft>
              <a:buFont typeface="Neue Haas Grotesk Text Pro" panose="020B0504020202020204" pitchFamily="34" charset="0"/>
              <a:buChar char="-"/>
            </a:pPr>
            <a:r>
              <a:rPr lang="en-US" b="1" i="0" dirty="0">
                <a:effectLst/>
              </a:rPr>
              <a:t>Sai Sudhir Nayani</a:t>
            </a:r>
          </a:p>
          <a:p>
            <a:pPr indent="-228600">
              <a:lnSpc>
                <a:spcPct val="130000"/>
              </a:lnSpc>
              <a:spcAft>
                <a:spcPts val="600"/>
              </a:spcAft>
              <a:buFont typeface="Neue Haas Grotesk Text Pro" panose="020B0504020202020204" pitchFamily="34" charset="0"/>
              <a:buChar char="-"/>
            </a:pPr>
            <a:r>
              <a:rPr lang="en-US" b="1" dirty="0"/>
              <a:t>Arun Kumar </a:t>
            </a:r>
            <a:r>
              <a:rPr lang="en-US" b="1" dirty="0" err="1"/>
              <a:t>Pathipati</a:t>
            </a:r>
            <a:endParaRPr lang="en-US" b="1" dirty="0"/>
          </a:p>
          <a:p>
            <a:pPr indent="-228600">
              <a:lnSpc>
                <a:spcPct val="130000"/>
              </a:lnSpc>
              <a:spcAft>
                <a:spcPts val="600"/>
              </a:spcAft>
              <a:buFont typeface="Neue Haas Grotesk Text Pro" panose="020B0504020202020204" pitchFamily="34" charset="0"/>
              <a:buChar char="-"/>
            </a:pPr>
            <a:r>
              <a:rPr lang="en-US" b="1" i="0" dirty="0">
                <a:effectLst/>
              </a:rPr>
              <a:t>Claudio Moncada</a:t>
            </a:r>
          </a:p>
          <a:p>
            <a:pPr indent="-228600">
              <a:lnSpc>
                <a:spcPct val="130000"/>
              </a:lnSpc>
              <a:spcAft>
                <a:spcPts val="600"/>
              </a:spcAft>
              <a:buFont typeface="Neue Haas Grotesk Text Pro" panose="020B0504020202020204" pitchFamily="34" charset="0"/>
              <a:buChar char="-"/>
            </a:pPr>
            <a:r>
              <a:rPr lang="en-US" b="1" i="0" dirty="0">
                <a:effectLst/>
              </a:rPr>
              <a:t>Caitlin Salerno </a:t>
            </a:r>
            <a:r>
              <a:rPr lang="en-US" b="0" i="0" dirty="0">
                <a:effectLst/>
              </a:rPr>
              <a:t> </a:t>
            </a:r>
            <a:endParaRPr lang="en-US" b="1" i="0" dirty="0">
              <a:effectLst/>
            </a:endParaRPr>
          </a:p>
          <a:p>
            <a:pPr indent="-228600">
              <a:lnSpc>
                <a:spcPct val="130000"/>
              </a:lnSpc>
              <a:spcAft>
                <a:spcPts val="600"/>
              </a:spcAft>
              <a:buFont typeface="Neue Haas Grotesk Text Pro" panose="020B0504020202020204" pitchFamily="34" charset="0"/>
              <a:buChar char="-"/>
            </a:pPr>
            <a:endParaRPr lang="en-US" b="1" dirty="0"/>
          </a:p>
          <a:p>
            <a:pPr indent="-228600">
              <a:lnSpc>
                <a:spcPct val="130000"/>
              </a:lnSpc>
              <a:spcAft>
                <a:spcPts val="600"/>
              </a:spcAft>
              <a:buFont typeface="Neue Haas Grotesk Text Pro" panose="020B0504020202020204" pitchFamily="34" charset="0"/>
              <a:buChar char="-"/>
            </a:pPr>
            <a:endParaRPr lang="en-US" dirty="0"/>
          </a:p>
        </p:txBody>
      </p:sp>
      <p:sp>
        <p:nvSpPr>
          <p:cNvPr id="6" name="TextBox 5">
            <a:extLst>
              <a:ext uri="{FF2B5EF4-FFF2-40B4-BE49-F238E27FC236}">
                <a16:creationId xmlns:a16="http://schemas.microsoft.com/office/drawing/2014/main" id="{CBB34C3D-5050-9AE4-30EC-B2278DF06A80}"/>
              </a:ext>
            </a:extLst>
          </p:cNvPr>
          <p:cNvSpPr txBox="1"/>
          <p:nvPr/>
        </p:nvSpPr>
        <p:spPr>
          <a:xfrm>
            <a:off x="4684014" y="495328"/>
            <a:ext cx="2823972" cy="369332"/>
          </a:xfrm>
          <a:prstGeom prst="rect">
            <a:avLst/>
          </a:prstGeom>
          <a:noFill/>
        </p:spPr>
        <p:txBody>
          <a:bodyPr wrap="square" rtlCol="0">
            <a:spAutoFit/>
          </a:bodyPr>
          <a:lstStyle/>
          <a:p>
            <a:r>
              <a:rPr lang="en-US" b="1" i="0" dirty="0">
                <a:effectLst/>
              </a:rPr>
              <a:t>ISM 6155 Group Project</a:t>
            </a:r>
            <a:endParaRPr lang="en-US" dirty="0"/>
          </a:p>
        </p:txBody>
      </p:sp>
    </p:spTree>
    <p:extLst>
      <p:ext uri="{BB962C8B-B14F-4D97-AF65-F5344CB8AC3E}">
        <p14:creationId xmlns:p14="http://schemas.microsoft.com/office/powerpoint/2010/main" val="384675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1EFE0C-3DE7-1804-AD51-41C5EB207C27}"/>
              </a:ext>
            </a:extLst>
          </p:cNvPr>
          <p:cNvSpPr>
            <a:spLocks noGrp="1"/>
          </p:cNvSpPr>
          <p:nvPr>
            <p:ph type="title"/>
          </p:nvPr>
        </p:nvSpPr>
        <p:spPr>
          <a:xfrm>
            <a:off x="1091203" y="1069848"/>
            <a:ext cx="4466317" cy="708143"/>
          </a:xfrm>
        </p:spPr>
        <p:txBody>
          <a:bodyPr vert="horz" lIns="91440" tIns="45720" rIns="91440" bIns="45720" rtlCol="0" anchor="t">
            <a:normAutofit fontScale="90000"/>
          </a:bodyPr>
          <a:lstStyle/>
          <a:p>
            <a:r>
              <a:rPr lang="en-US" sz="6000" b="1" kern="1200" cap="none" baseline="0" dirty="0">
                <a:solidFill>
                  <a:schemeClr val="tx1"/>
                </a:solidFill>
                <a:latin typeface="+mj-lt"/>
                <a:ea typeface="+mj-ea"/>
                <a:cs typeface="+mj-cs"/>
              </a:rPr>
              <a:t>Introduction</a:t>
            </a:r>
            <a:br>
              <a:rPr lang="en-US" sz="4700" b="1" kern="1200" cap="none" baseline="0" dirty="0">
                <a:solidFill>
                  <a:schemeClr val="tx1"/>
                </a:solidFill>
                <a:latin typeface="+mj-lt"/>
                <a:ea typeface="+mj-ea"/>
                <a:cs typeface="+mj-cs"/>
              </a:rPr>
            </a:br>
            <a:endParaRPr lang="en-US" sz="4700" b="1" kern="1200" cap="none" baseline="0" dirty="0">
              <a:solidFill>
                <a:schemeClr val="tx1"/>
              </a:solidFill>
              <a:latin typeface="+mj-lt"/>
              <a:ea typeface="+mj-ea"/>
              <a:cs typeface="+mj-cs"/>
            </a:endParaRPr>
          </a:p>
        </p:txBody>
      </p:sp>
      <p:cxnSp>
        <p:nvCxnSpPr>
          <p:cNvPr id="27" name="Straight Connector 2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F1ED85C-EDA5-BA35-17AD-52DB957B001F}"/>
              </a:ext>
            </a:extLst>
          </p:cNvPr>
          <p:cNvSpPr txBox="1"/>
          <p:nvPr/>
        </p:nvSpPr>
        <p:spPr>
          <a:xfrm>
            <a:off x="804195" y="2265681"/>
            <a:ext cx="6517081" cy="4020819"/>
          </a:xfrm>
          <a:prstGeom prst="rect">
            <a:avLst/>
          </a:prstGeom>
        </p:spPr>
        <p:txBody>
          <a:bodyPr vert="horz" lIns="91440" tIns="45720" rIns="91440" bIns="45720" rtlCol="0">
            <a:normAutofit lnSpcReduction="10000"/>
          </a:bodyPr>
          <a:lstStyle/>
          <a:p>
            <a:pPr indent="-228600">
              <a:lnSpc>
                <a:spcPct val="120000"/>
              </a:lnSpc>
              <a:spcAft>
                <a:spcPts val="600"/>
              </a:spcAft>
              <a:buFont typeface="Neue Haas Grotesk Text Pro" panose="020B0504020202020204" pitchFamily="34" charset="0"/>
              <a:buChar char="-"/>
            </a:pPr>
            <a:r>
              <a:rPr lang="en-US" dirty="0"/>
              <a:t>The purpose of this study is to conduct a comprehensive analysis of non-school district taxable property values on commercial corridors in the CRA since 2018, with a focus on understanding annual changes and overall trends. </a:t>
            </a:r>
          </a:p>
          <a:p>
            <a:pPr indent="-228600">
              <a:lnSpc>
                <a:spcPct val="120000"/>
              </a:lnSpc>
              <a:spcAft>
                <a:spcPts val="600"/>
              </a:spcAft>
              <a:buFont typeface="Neue Haas Grotesk Text Pro" panose="020B0504020202020204" pitchFamily="34" charset="0"/>
              <a:buChar char="-"/>
            </a:pPr>
            <a:r>
              <a:rPr lang="en-US" dirty="0"/>
              <a:t>The study aims to provide insights into how the non-school district taxable property values across ALL commercial corridors have changed over time since 2018. </a:t>
            </a:r>
          </a:p>
          <a:p>
            <a:pPr indent="-228600">
              <a:lnSpc>
                <a:spcPct val="120000"/>
              </a:lnSpc>
              <a:spcAft>
                <a:spcPts val="600"/>
              </a:spcAft>
              <a:buFont typeface="Neue Haas Grotesk Text Pro" panose="020B0504020202020204" pitchFamily="34" charset="0"/>
              <a:buChar char="-"/>
            </a:pPr>
            <a:r>
              <a:rPr lang="en-US" dirty="0"/>
              <a:t>In addition, the study will develop a visualization that ranks the commercial corridors based on the percentage change in non-school district taxable values, providing a clear understanding of which corridors experienced the highest and lowest increases.</a:t>
            </a:r>
          </a:p>
        </p:txBody>
      </p:sp>
      <p:pic>
        <p:nvPicPr>
          <p:cNvPr id="5" name="Picture 4" descr="Calculator, pen, compass, money and a paper with graphs printed on it">
            <a:extLst>
              <a:ext uri="{FF2B5EF4-FFF2-40B4-BE49-F238E27FC236}">
                <a16:creationId xmlns:a16="http://schemas.microsoft.com/office/drawing/2014/main" id="{61529142-9D7F-DC8B-1C85-7B3AAE10E454}"/>
              </a:ext>
            </a:extLst>
          </p:cNvPr>
          <p:cNvPicPr>
            <a:picLocks noChangeAspect="1"/>
          </p:cNvPicPr>
          <p:nvPr/>
        </p:nvPicPr>
        <p:blipFill rotWithShape="1">
          <a:blip r:embed="rId2"/>
          <a:srcRect l="35647" r="32220" b="-1"/>
          <a:stretch/>
        </p:blipFill>
        <p:spPr>
          <a:xfrm>
            <a:off x="8534400" y="10"/>
            <a:ext cx="3657601" cy="6857990"/>
          </a:xfrm>
          <a:prstGeom prst="rect">
            <a:avLst/>
          </a:prstGeom>
        </p:spPr>
      </p:pic>
    </p:spTree>
    <p:extLst>
      <p:ext uri="{BB962C8B-B14F-4D97-AF65-F5344CB8AC3E}">
        <p14:creationId xmlns:p14="http://schemas.microsoft.com/office/powerpoint/2010/main" val="351667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A37F4A8A-7B54-4D8D-933A-8921996A0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45D95-F036-E7F7-1DFF-8C4F110F410D}"/>
              </a:ext>
            </a:extLst>
          </p:cNvPr>
          <p:cNvSpPr>
            <a:spLocks noGrp="1"/>
          </p:cNvSpPr>
          <p:nvPr>
            <p:ph type="title"/>
          </p:nvPr>
        </p:nvSpPr>
        <p:spPr>
          <a:xfrm>
            <a:off x="0" y="70797"/>
            <a:ext cx="12192000" cy="836900"/>
          </a:xfrm>
        </p:spPr>
        <p:txBody>
          <a:bodyPr vert="horz" lIns="91440" tIns="45720" rIns="91440" bIns="45720" rtlCol="0" anchor="t">
            <a:normAutofit/>
          </a:bodyPr>
          <a:lstStyle/>
          <a:p>
            <a:r>
              <a:rPr lang="en-US" sz="2400" cap="all"/>
              <a:t>Annual Changes in Non-School District Taxable Property Values on Commercial Corridors Since 2018</a:t>
            </a:r>
            <a:endParaRPr lang="en-US" sz="2400" cap="all" dirty="0"/>
          </a:p>
        </p:txBody>
      </p:sp>
      <p:cxnSp>
        <p:nvCxnSpPr>
          <p:cNvPr id="29" name="Straight Connector 28">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7120"/>
            <a:ext cx="804195"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art, line chart&#10;&#10;Description automatically generated">
            <a:extLst>
              <a:ext uri="{FF2B5EF4-FFF2-40B4-BE49-F238E27FC236}">
                <a16:creationId xmlns:a16="http://schemas.microsoft.com/office/drawing/2014/main" id="{3074FCA5-74C2-2FB9-1674-8172127B3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2138"/>
            <a:ext cx="3535680" cy="2828544"/>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513DA218-1BC6-CB36-158F-7779AD3667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9929" y="3660682"/>
            <a:ext cx="3589746" cy="2871796"/>
          </a:xfrm>
          <a:prstGeom prst="rect">
            <a:avLst/>
          </a:prstGeom>
        </p:spPr>
      </p:pic>
      <p:pic>
        <p:nvPicPr>
          <p:cNvPr id="11" name="Picture 10" descr="A picture containing line chart&#10;&#10;Description automatically generated">
            <a:extLst>
              <a:ext uri="{FF2B5EF4-FFF2-40B4-BE49-F238E27FC236}">
                <a16:creationId xmlns:a16="http://schemas.microsoft.com/office/drawing/2014/main" id="{C800BEAA-80A7-EE79-7E25-A4DF16991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473" y="911498"/>
            <a:ext cx="3535680" cy="2828544"/>
          </a:xfrm>
          <a:prstGeom prst="rect">
            <a:avLst/>
          </a:prstGeom>
        </p:spPr>
      </p:pic>
      <p:pic>
        <p:nvPicPr>
          <p:cNvPr id="9" name="Picture 8" descr="Chart, line chart&#10;&#10;Description automatically generated">
            <a:extLst>
              <a:ext uri="{FF2B5EF4-FFF2-40B4-BE49-F238E27FC236}">
                <a16:creationId xmlns:a16="http://schemas.microsoft.com/office/drawing/2014/main" id="{D5031F78-E595-A36D-BBC3-D063CB244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7017" y="3711208"/>
            <a:ext cx="3844994" cy="3075995"/>
          </a:xfrm>
          <a:prstGeom prst="rect">
            <a:avLst/>
          </a:prstGeom>
        </p:spPr>
      </p:pic>
    </p:spTree>
    <p:extLst>
      <p:ext uri="{BB962C8B-B14F-4D97-AF65-F5344CB8AC3E}">
        <p14:creationId xmlns:p14="http://schemas.microsoft.com/office/powerpoint/2010/main" val="329535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3">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5">
            <a:extLst>
              <a:ext uri="{FF2B5EF4-FFF2-40B4-BE49-F238E27FC236}">
                <a16:creationId xmlns:a16="http://schemas.microsoft.com/office/drawing/2014/main" id="{1FB59A6B-A73A-4B84-96FA-15B2C57AC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line chart&#10;&#10;Description automatically generated">
            <a:extLst>
              <a:ext uri="{FF2B5EF4-FFF2-40B4-BE49-F238E27FC236}">
                <a16:creationId xmlns:a16="http://schemas.microsoft.com/office/drawing/2014/main" id="{BD7DD609-D5EA-9E2F-B3CC-AFD6C3F76A1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b="11067"/>
          <a:stretch/>
        </p:blipFill>
        <p:spPr>
          <a:xfrm>
            <a:off x="20" y="-680710"/>
            <a:ext cx="12191979" cy="6857990"/>
          </a:xfrm>
          <a:prstGeom prst="rect">
            <a:avLst/>
          </a:prstGeom>
        </p:spPr>
      </p:pic>
      <p:sp useBgFill="1">
        <p:nvSpPr>
          <p:cNvPr id="18" name="Rectangle 17">
            <a:extLst>
              <a:ext uri="{FF2B5EF4-FFF2-40B4-BE49-F238E27FC236}">
                <a16:creationId xmlns:a16="http://schemas.microsoft.com/office/drawing/2014/main" id="{AF57AFEC-D2BD-419F-ADB8-F5B1A23F3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6"/>
            <a:ext cx="12192000" cy="2285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D0475-18C1-1EC7-FE27-4D8541170FE5}"/>
              </a:ext>
            </a:extLst>
          </p:cNvPr>
          <p:cNvSpPr>
            <a:spLocks noGrp="1"/>
          </p:cNvSpPr>
          <p:nvPr>
            <p:ph type="title"/>
          </p:nvPr>
        </p:nvSpPr>
        <p:spPr>
          <a:xfrm>
            <a:off x="1052146" y="5194563"/>
            <a:ext cx="10550574" cy="1409432"/>
          </a:xfrm>
        </p:spPr>
        <p:txBody>
          <a:bodyPr vert="horz" lIns="91440" tIns="45720" rIns="91440" bIns="45720" rtlCol="0" anchor="t">
            <a:normAutofit fontScale="90000"/>
          </a:bodyPr>
          <a:lstStyle/>
          <a:p>
            <a:r>
              <a:rPr lang="en-US" sz="3200" cap="all" dirty="0"/>
              <a:t>Annual Changes in Non-School District Taxable Property Values Across ALL Commercial Corridors in the CRA Since 2018</a:t>
            </a:r>
          </a:p>
        </p:txBody>
      </p:sp>
      <p:cxnSp>
        <p:nvCxnSpPr>
          <p:cNvPr id="20" name="Straight Connector 19">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303550"/>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72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8">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0">
            <a:extLst>
              <a:ext uri="{FF2B5EF4-FFF2-40B4-BE49-F238E27FC236}">
                <a16:creationId xmlns:a16="http://schemas.microsoft.com/office/drawing/2014/main" id="{511C99DC-C3C5-4EBE-91DD-345109C3D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087770-4558-265F-0D09-CB4527F7D709}"/>
              </a:ext>
            </a:extLst>
          </p:cNvPr>
          <p:cNvSpPr>
            <a:spLocks noGrp="1"/>
          </p:cNvSpPr>
          <p:nvPr>
            <p:ph type="title"/>
          </p:nvPr>
        </p:nvSpPr>
        <p:spPr>
          <a:xfrm>
            <a:off x="374142" y="1401755"/>
            <a:ext cx="3930256" cy="3495365"/>
          </a:xfrm>
        </p:spPr>
        <p:txBody>
          <a:bodyPr vert="horz" lIns="91440" tIns="45720" rIns="91440" bIns="45720" rtlCol="0" anchor="t">
            <a:normAutofit/>
          </a:bodyPr>
          <a:lstStyle/>
          <a:p>
            <a:r>
              <a:rPr lang="en-US" sz="2800" dirty="0"/>
              <a:t>Ranking of Commercial Corridors by Percentage Change in Non-School District Taxable Property Values Since 2018</a:t>
            </a:r>
          </a:p>
        </p:txBody>
      </p:sp>
      <p:cxnSp>
        <p:nvCxnSpPr>
          <p:cNvPr id="21" name="Straight Connector 12">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4" y="1186792"/>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Table&#10;&#10;Description automatically generated">
            <a:extLst>
              <a:ext uri="{FF2B5EF4-FFF2-40B4-BE49-F238E27FC236}">
                <a16:creationId xmlns:a16="http://schemas.microsoft.com/office/drawing/2014/main" id="{87AECF8F-383B-7644-237F-7D2578CA371C}"/>
              </a:ext>
            </a:extLst>
          </p:cNvPr>
          <p:cNvPicPr>
            <a:picLocks noChangeAspect="1"/>
          </p:cNvPicPr>
          <p:nvPr/>
        </p:nvPicPr>
        <p:blipFill rotWithShape="1">
          <a:blip r:embed="rId2">
            <a:extLst>
              <a:ext uri="{28A0092B-C50C-407E-A947-70E740481C1C}">
                <a14:useLocalDpi xmlns:a14="http://schemas.microsoft.com/office/drawing/2010/main" val="0"/>
              </a:ext>
            </a:extLst>
          </a:blip>
          <a:srcRect t="34311" b="25427"/>
          <a:stretch/>
        </p:blipFill>
        <p:spPr>
          <a:xfrm>
            <a:off x="4484412" y="0"/>
            <a:ext cx="7707590" cy="6858000"/>
          </a:xfrm>
          <a:prstGeom prst="rect">
            <a:avLst/>
          </a:prstGeom>
        </p:spPr>
      </p:pic>
    </p:spTree>
    <p:extLst>
      <p:ext uri="{BB962C8B-B14F-4D97-AF65-F5344CB8AC3E}">
        <p14:creationId xmlns:p14="http://schemas.microsoft.com/office/powerpoint/2010/main" val="3373787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8FB9D-F069-ECAC-6498-E37B9C8EE32C}"/>
              </a:ext>
            </a:extLst>
          </p:cNvPr>
          <p:cNvSpPr>
            <a:spLocks noGrp="1"/>
          </p:cNvSpPr>
          <p:nvPr>
            <p:ph type="title"/>
          </p:nvPr>
        </p:nvSpPr>
        <p:spPr>
          <a:xfrm>
            <a:off x="1054890" y="419608"/>
            <a:ext cx="6308775" cy="2049620"/>
          </a:xfrm>
        </p:spPr>
        <p:txBody>
          <a:bodyPr>
            <a:normAutofit/>
          </a:bodyPr>
          <a:lstStyle/>
          <a:p>
            <a:r>
              <a:rPr lang="en-US" sz="2400" dirty="0"/>
              <a:t>Importance of the Analysis for Stakeholders in the CRA and Its Contribution to the Existing Literature on Commercial Property Market Trends and Policy Implications</a:t>
            </a:r>
          </a:p>
        </p:txBody>
      </p:sp>
      <p:cxnSp>
        <p:nvCxnSpPr>
          <p:cNvPr id="11" name="Straight Connector 10">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7BB957-9A0D-88DE-CD16-0914313BDD3D}"/>
              </a:ext>
            </a:extLst>
          </p:cNvPr>
          <p:cNvSpPr>
            <a:spLocks noGrp="1"/>
          </p:cNvSpPr>
          <p:nvPr>
            <p:ph idx="1"/>
          </p:nvPr>
        </p:nvSpPr>
        <p:spPr>
          <a:xfrm>
            <a:off x="396240" y="2373367"/>
            <a:ext cx="7660640" cy="4240792"/>
          </a:xfrm>
        </p:spPr>
        <p:txBody>
          <a:bodyPr>
            <a:normAutofit fontScale="92500"/>
          </a:bodyPr>
          <a:lstStyle/>
          <a:p>
            <a:pPr>
              <a:lnSpc>
                <a:spcPct val="120000"/>
              </a:lnSpc>
            </a:pPr>
            <a:r>
              <a:rPr lang="en-US" sz="2000" dirty="0"/>
              <a:t>This analysis will provide crucial information for stakeholders in the CRA, such as policymakers, property owners, investors, and developers, to better understand the trends and dynamics in the commercial property market. </a:t>
            </a:r>
          </a:p>
          <a:p>
            <a:pPr>
              <a:lnSpc>
                <a:spcPct val="120000"/>
              </a:lnSpc>
            </a:pPr>
            <a:r>
              <a:rPr lang="en-US" sz="2000" dirty="0"/>
              <a:t>It will help them make informed decisions about future investments, development strategies, and policy interventions that support sustainable economic growth and community development.</a:t>
            </a:r>
          </a:p>
          <a:p>
            <a:pPr>
              <a:lnSpc>
                <a:spcPct val="120000"/>
              </a:lnSpc>
            </a:pPr>
            <a:r>
              <a:rPr lang="en-US" sz="2000" dirty="0"/>
              <a:t> The findings of this study will contribute to the existing literature on property value trends in commercial corridors and provide insights into the effectiveness of current policies and initiatives.</a:t>
            </a:r>
          </a:p>
        </p:txBody>
      </p:sp>
      <p:pic>
        <p:nvPicPr>
          <p:cNvPr id="5" name="Picture 4" descr="3D Hologram from iPad">
            <a:extLst>
              <a:ext uri="{FF2B5EF4-FFF2-40B4-BE49-F238E27FC236}">
                <a16:creationId xmlns:a16="http://schemas.microsoft.com/office/drawing/2014/main" id="{A59E8147-E323-DB3A-0F2E-37950E018D96}"/>
              </a:ext>
            </a:extLst>
          </p:cNvPr>
          <p:cNvPicPr>
            <a:picLocks noChangeAspect="1"/>
          </p:cNvPicPr>
          <p:nvPr/>
        </p:nvPicPr>
        <p:blipFill rotWithShape="1">
          <a:blip r:embed="rId2"/>
          <a:srcRect l="23547" r="40852" b="-1"/>
          <a:stretch/>
        </p:blipFill>
        <p:spPr>
          <a:xfrm>
            <a:off x="8534400" y="10"/>
            <a:ext cx="3657601" cy="6857990"/>
          </a:xfrm>
          <a:prstGeom prst="rect">
            <a:avLst/>
          </a:prstGeom>
        </p:spPr>
      </p:pic>
    </p:spTree>
    <p:extLst>
      <p:ext uri="{BB962C8B-B14F-4D97-AF65-F5344CB8AC3E}">
        <p14:creationId xmlns:p14="http://schemas.microsoft.com/office/powerpoint/2010/main" val="247481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1807EA-F70D-41DE-A07B-209FD5918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83A1F-8FB5-124B-7ACB-EB494EED5FA2}"/>
              </a:ext>
            </a:extLst>
          </p:cNvPr>
          <p:cNvSpPr>
            <a:spLocks noGrp="1"/>
          </p:cNvSpPr>
          <p:nvPr>
            <p:ph type="title"/>
          </p:nvPr>
        </p:nvSpPr>
        <p:spPr>
          <a:xfrm>
            <a:off x="4751294" y="1090245"/>
            <a:ext cx="6378797" cy="1563308"/>
          </a:xfrm>
        </p:spPr>
        <p:txBody>
          <a:bodyPr>
            <a:normAutofit/>
          </a:bodyPr>
          <a:lstStyle/>
          <a:p>
            <a:pPr algn="r"/>
            <a:r>
              <a:rPr lang="en-US" sz="5400" dirty="0"/>
              <a:t>Conclusion </a:t>
            </a:r>
          </a:p>
        </p:txBody>
      </p:sp>
      <p:cxnSp>
        <p:nvCxnSpPr>
          <p:cNvPr id="11" name="Straight Connector 10">
            <a:extLst>
              <a:ext uri="{FF2B5EF4-FFF2-40B4-BE49-F238E27FC236}">
                <a16:creationId xmlns:a16="http://schemas.microsoft.com/office/drawing/2014/main" id="{D6D3BDB7-6E9F-439D-9E83-9D7F1971D5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1184168"/>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88C9001-AE7F-F75E-E27F-2360EB98AE7A}"/>
              </a:ext>
            </a:extLst>
          </p:cNvPr>
          <p:cNvGraphicFramePr>
            <a:graphicFrameLocks noGrp="1"/>
          </p:cNvGraphicFramePr>
          <p:nvPr>
            <p:ph idx="1"/>
            <p:extLst>
              <p:ext uri="{D42A27DB-BD31-4B8C-83A1-F6EECF244321}">
                <p14:modId xmlns:p14="http://schemas.microsoft.com/office/powerpoint/2010/main" val="199267860"/>
              </p:ext>
            </p:extLst>
          </p:nvPr>
        </p:nvGraphicFramePr>
        <p:xfrm>
          <a:off x="396240" y="1889760"/>
          <a:ext cx="11490960" cy="4643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513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AA6B4F65-EE0E-4A52-B5A5-85584D08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7AED15A9-ADAC-14E6-302B-0ED6E7C813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FE5FB4-F7C9-B74F-FF91-29107DAD510B}"/>
              </a:ext>
            </a:extLst>
          </p:cNvPr>
          <p:cNvSpPr txBox="1"/>
          <p:nvPr/>
        </p:nvSpPr>
        <p:spPr>
          <a:xfrm>
            <a:off x="1097280" y="3180522"/>
            <a:ext cx="6223996" cy="3105978"/>
          </a:xfrm>
          <a:prstGeom prst="rect">
            <a:avLst/>
          </a:prstGeom>
        </p:spPr>
        <p:txBody>
          <a:bodyPr vert="horz" lIns="91440" tIns="45720" rIns="91440" bIns="45720" rtlCol="0">
            <a:normAutofit/>
          </a:bodyPr>
          <a:lstStyle/>
          <a:p>
            <a:pPr indent="-228600">
              <a:lnSpc>
                <a:spcPct val="130000"/>
              </a:lnSpc>
              <a:spcAft>
                <a:spcPts val="600"/>
              </a:spcAft>
              <a:buFont typeface="Neue Haas Grotesk Text Pro" panose="020B0504020202020204" pitchFamily="34" charset="0"/>
              <a:buChar char="-"/>
            </a:pPr>
            <a:endParaRPr lang="en-US" dirty="0"/>
          </a:p>
        </p:txBody>
      </p:sp>
    </p:spTree>
    <p:extLst>
      <p:ext uri="{BB962C8B-B14F-4D97-AF65-F5344CB8AC3E}">
        <p14:creationId xmlns:p14="http://schemas.microsoft.com/office/powerpoint/2010/main" val="2314840531"/>
      </p:ext>
    </p:extLst>
  </p:cSld>
  <p:clrMapOvr>
    <a:masterClrMapping/>
  </p:clrMapOvr>
</p:sld>
</file>

<file path=ppt/theme/theme1.xml><?xml version="1.0" encoding="utf-8"?>
<a:theme xmlns:a="http://schemas.openxmlformats.org/drawingml/2006/main" name="BjornVTI">
  <a:themeElements>
    <a:clrScheme name="AnalogousFromLightSeedRightStep">
      <a:dk1>
        <a:srgbClr val="000000"/>
      </a:dk1>
      <a:lt1>
        <a:srgbClr val="FFFFFF"/>
      </a:lt1>
      <a:dk2>
        <a:srgbClr val="243641"/>
      </a:dk2>
      <a:lt2>
        <a:srgbClr val="E8E4E2"/>
      </a:lt2>
      <a:accent1>
        <a:srgbClr val="22ADE4"/>
      </a:accent1>
      <a:accent2>
        <a:srgbClr val="4E7DEB"/>
      </a:accent2>
      <a:accent3>
        <a:srgbClr val="7D6EEE"/>
      </a:accent3>
      <a:accent4>
        <a:srgbClr val="A24EEB"/>
      </a:accent4>
      <a:accent5>
        <a:srgbClr val="E86EEE"/>
      </a:accent5>
      <a:accent6>
        <a:srgbClr val="EB4EB1"/>
      </a:accent6>
      <a:hlink>
        <a:srgbClr val="AA7561"/>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docProps/app.xml><?xml version="1.0" encoding="utf-8"?>
<Properties xmlns="http://schemas.openxmlformats.org/officeDocument/2006/extended-properties" xmlns:vt="http://schemas.openxmlformats.org/officeDocument/2006/docPropsVTypes">
  <TotalTime>440</TotalTime>
  <Words>439</Words>
  <Application>Microsoft Office PowerPoint</Application>
  <PresentationFormat>Widescreen</PresentationFormat>
  <Paragraphs>21</Paragraphs>
  <Slides>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Neue Haas Grotesk Text Pro</vt:lpstr>
      <vt:lpstr>BjornVTI</vt:lpstr>
      <vt:lpstr>City of St. Petersburg Commercial Corridors: Investments and Property Value Analysis</vt:lpstr>
      <vt:lpstr>Introduction </vt:lpstr>
      <vt:lpstr>Annual Changes in Non-School District Taxable Property Values on Commercial Corridors Since 2018</vt:lpstr>
      <vt:lpstr>Annual Changes in Non-School District Taxable Property Values Across ALL Commercial Corridors in the CRA Since 2018</vt:lpstr>
      <vt:lpstr>Ranking of Commercial Corridors by Percentage Change in Non-School District Taxable Property Values Since 2018</vt:lpstr>
      <vt:lpstr>Importance of the Analysis for Stakeholders in the CRA and Its Contribution to the Existing Literature on Commercial Property Market Trends and Policy Implications</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of St. Petersburg Commercial Corridors: Investments and Property Value Analysis</dc:title>
  <dc:creator>Sai Sudhir Nayani</dc:creator>
  <cp:lastModifiedBy>Sai Sudhir Nayani</cp:lastModifiedBy>
  <cp:revision>1</cp:revision>
  <dcterms:created xsi:type="dcterms:W3CDTF">2023-03-29T22:35:18Z</dcterms:created>
  <dcterms:modified xsi:type="dcterms:W3CDTF">2023-03-31T00:25:10Z</dcterms:modified>
</cp:coreProperties>
</file>